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 id="266" r:id="rId7"/>
    <p:sldId id="267" r:id="rId8"/>
    <p:sldId id="271" r:id="rId9"/>
    <p:sldId id="268" r:id="rId10"/>
    <p:sldId id="269" r:id="rId11"/>
    <p:sldId id="270" r:id="rId12"/>
    <p:sldId id="273" r:id="rId13"/>
    <p:sldId id="274" r:id="rId14"/>
    <p:sldId id="275" r:id="rId15"/>
    <p:sldId id="272" r:id="rId16"/>
    <p:sldId id="276" r:id="rId17"/>
  </p:sldIdLst>
  <p:sldSz cx="12192000" cy="6858000"/>
  <p:notesSz cx="6858000" cy="9144000"/>
  <p:defaultText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238EE6-5CF1-4EDE-B44B-270FBB936A08}" v="203" dt="2026-09-23T12:37:48.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in Ucaj" userId="c19f39b6-c91e-466a-a11a-633f958cf3ae" providerId="ADAL" clId="{47238EE6-5CF1-4EDE-B44B-270FBB936A08}"/>
    <pc:docChg chg="undo custSel addSld delSld modSld sldOrd">
      <pc:chgData name="Nikolin Ucaj" userId="c19f39b6-c91e-466a-a11a-633f958cf3ae" providerId="ADAL" clId="{47238EE6-5CF1-4EDE-B44B-270FBB936A08}" dt="2026-09-23T13:56:42.825" v="4283" actId="478"/>
      <pc:docMkLst>
        <pc:docMk/>
      </pc:docMkLst>
      <pc:sldChg chg="modSp add del mod">
        <pc:chgData name="Nikolin Ucaj" userId="c19f39b6-c91e-466a-a11a-633f958cf3ae" providerId="ADAL" clId="{47238EE6-5CF1-4EDE-B44B-270FBB936A08}" dt="2026-09-23T13:01:38.637" v="3934" actId="2"/>
        <pc:sldMkLst>
          <pc:docMk/>
          <pc:sldMk cId="400853735" sldId="262"/>
        </pc:sldMkLst>
        <pc:spChg chg="mod">
          <ac:chgData name="Nikolin Ucaj" userId="c19f39b6-c91e-466a-a11a-633f958cf3ae" providerId="ADAL" clId="{47238EE6-5CF1-4EDE-B44B-270FBB936A08}" dt="2026-09-23T13:01:38.637" v="3934" actId="2"/>
          <ac:spMkLst>
            <pc:docMk/>
            <pc:sldMk cId="400853735" sldId="262"/>
            <ac:spMk id="2" creationId="{B49BFDA8-1A8E-6926-C8A0-89099E919CB7}"/>
          </ac:spMkLst>
        </pc:spChg>
        <pc:spChg chg="mod">
          <ac:chgData name="Nikolin Ucaj" userId="c19f39b6-c91e-466a-a11a-633f958cf3ae" providerId="ADAL" clId="{47238EE6-5CF1-4EDE-B44B-270FBB936A08}" dt="2026-09-22T11:12:34.474" v="137" actId="2711"/>
          <ac:spMkLst>
            <pc:docMk/>
            <pc:sldMk cId="400853735" sldId="262"/>
            <ac:spMk id="3" creationId="{0E1E1ED7-5BF5-9736-F2FC-ACD76DFA9835}"/>
          </ac:spMkLst>
        </pc:spChg>
      </pc:sldChg>
      <pc:sldChg chg="modSp add mod">
        <pc:chgData name="Nikolin Ucaj" userId="c19f39b6-c91e-466a-a11a-633f958cf3ae" providerId="ADAL" clId="{47238EE6-5CF1-4EDE-B44B-270FBB936A08}" dt="2026-09-23T08:31:06.550" v="1310" actId="14100"/>
        <pc:sldMkLst>
          <pc:docMk/>
          <pc:sldMk cId="1092143530" sldId="263"/>
        </pc:sldMkLst>
        <pc:spChg chg="mod">
          <ac:chgData name="Nikolin Ucaj" userId="c19f39b6-c91e-466a-a11a-633f958cf3ae" providerId="ADAL" clId="{47238EE6-5CF1-4EDE-B44B-270FBB936A08}" dt="2026-09-23T08:30:58.736" v="1309" actId="14100"/>
          <ac:spMkLst>
            <pc:docMk/>
            <pc:sldMk cId="1092143530" sldId="263"/>
            <ac:spMk id="2" creationId="{D26575FF-7516-C72B-E91F-13F4A23E10A3}"/>
          </ac:spMkLst>
        </pc:spChg>
        <pc:spChg chg="mod">
          <ac:chgData name="Nikolin Ucaj" userId="c19f39b6-c91e-466a-a11a-633f958cf3ae" providerId="ADAL" clId="{47238EE6-5CF1-4EDE-B44B-270FBB936A08}" dt="2026-09-23T08:31:06.550" v="1310" actId="14100"/>
          <ac:spMkLst>
            <pc:docMk/>
            <pc:sldMk cId="1092143530" sldId="263"/>
            <ac:spMk id="3" creationId="{D6144FA6-2231-A7E2-D056-95AD7A51863F}"/>
          </ac:spMkLst>
        </pc:spChg>
        <pc:picChg chg="mod">
          <ac:chgData name="Nikolin Ucaj" userId="c19f39b6-c91e-466a-a11a-633f958cf3ae" providerId="ADAL" clId="{47238EE6-5CF1-4EDE-B44B-270FBB936A08}" dt="2026-09-23T08:29:44.351" v="1299" actId="14100"/>
          <ac:picMkLst>
            <pc:docMk/>
            <pc:sldMk cId="1092143530" sldId="263"/>
            <ac:picMk id="4" creationId="{4BD34350-66EA-640C-3B01-5C1136A3524C}"/>
          </ac:picMkLst>
        </pc:picChg>
      </pc:sldChg>
      <pc:sldChg chg="modSp add mod">
        <pc:chgData name="Nikolin Ucaj" userId="c19f39b6-c91e-466a-a11a-633f958cf3ae" providerId="ADAL" clId="{47238EE6-5CF1-4EDE-B44B-270FBB936A08}" dt="2026-09-23T08:29:16.272" v="1296" actId="114"/>
        <pc:sldMkLst>
          <pc:docMk/>
          <pc:sldMk cId="2151327912" sldId="264"/>
        </pc:sldMkLst>
        <pc:spChg chg="mod">
          <ac:chgData name="Nikolin Ucaj" userId="c19f39b6-c91e-466a-a11a-633f958cf3ae" providerId="ADAL" clId="{47238EE6-5CF1-4EDE-B44B-270FBB936A08}" dt="2026-09-23T07:32:55.185" v="956" actId="113"/>
          <ac:spMkLst>
            <pc:docMk/>
            <pc:sldMk cId="2151327912" sldId="264"/>
            <ac:spMk id="2" creationId="{3863E5DF-4C9E-17BF-15AE-6ED77A4C644C}"/>
          </ac:spMkLst>
        </pc:spChg>
        <pc:spChg chg="mod">
          <ac:chgData name="Nikolin Ucaj" userId="c19f39b6-c91e-466a-a11a-633f958cf3ae" providerId="ADAL" clId="{47238EE6-5CF1-4EDE-B44B-270FBB936A08}" dt="2026-09-23T08:29:16.272" v="1296" actId="114"/>
          <ac:spMkLst>
            <pc:docMk/>
            <pc:sldMk cId="2151327912" sldId="264"/>
            <ac:spMk id="3" creationId="{A8022267-A5EA-15D2-5775-02C0EF28418C}"/>
          </ac:spMkLst>
        </pc:spChg>
      </pc:sldChg>
      <pc:sldChg chg="modSp add mod">
        <pc:chgData name="Nikolin Ucaj" userId="c19f39b6-c91e-466a-a11a-633f958cf3ae" providerId="ADAL" clId="{47238EE6-5CF1-4EDE-B44B-270FBB936A08}" dt="2026-09-23T08:29:08.243" v="1293" actId="20577"/>
        <pc:sldMkLst>
          <pc:docMk/>
          <pc:sldMk cId="2426138512" sldId="265"/>
        </pc:sldMkLst>
        <pc:spChg chg="mod">
          <ac:chgData name="Nikolin Ucaj" userId="c19f39b6-c91e-466a-a11a-633f958cf3ae" providerId="ADAL" clId="{47238EE6-5CF1-4EDE-B44B-270FBB936A08}" dt="2026-09-23T07:49:26.465" v="1279" actId="113"/>
          <ac:spMkLst>
            <pc:docMk/>
            <pc:sldMk cId="2426138512" sldId="265"/>
            <ac:spMk id="2" creationId="{A48C4085-DE9B-5598-FA0B-B4CB14DB27B1}"/>
          </ac:spMkLst>
        </pc:spChg>
        <pc:spChg chg="mod">
          <ac:chgData name="Nikolin Ucaj" userId="c19f39b6-c91e-466a-a11a-633f958cf3ae" providerId="ADAL" clId="{47238EE6-5CF1-4EDE-B44B-270FBB936A08}" dt="2026-09-23T08:29:08.243" v="1293" actId="20577"/>
          <ac:spMkLst>
            <pc:docMk/>
            <pc:sldMk cId="2426138512" sldId="265"/>
            <ac:spMk id="3" creationId="{F7AC4825-1556-F80A-CD07-D5EE1C0E82CE}"/>
          </ac:spMkLst>
        </pc:spChg>
      </pc:sldChg>
      <pc:sldChg chg="modSp add mod">
        <pc:chgData name="Nikolin Ucaj" userId="c19f39b6-c91e-466a-a11a-633f958cf3ae" providerId="ADAL" clId="{47238EE6-5CF1-4EDE-B44B-270FBB936A08}" dt="2026-09-23T07:50:50.948" v="1288" actId="20577"/>
        <pc:sldMkLst>
          <pc:docMk/>
          <pc:sldMk cId="1697963771" sldId="266"/>
        </pc:sldMkLst>
        <pc:spChg chg="mod">
          <ac:chgData name="Nikolin Ucaj" userId="c19f39b6-c91e-466a-a11a-633f958cf3ae" providerId="ADAL" clId="{47238EE6-5CF1-4EDE-B44B-270FBB936A08}" dt="2026-09-23T07:50:00.640" v="1281" actId="2711"/>
          <ac:spMkLst>
            <pc:docMk/>
            <pc:sldMk cId="1697963771" sldId="266"/>
            <ac:spMk id="2" creationId="{E1FFB4E8-7FFF-8941-6CFF-46E5B4615752}"/>
          </ac:spMkLst>
        </pc:spChg>
        <pc:spChg chg="mod">
          <ac:chgData name="Nikolin Ucaj" userId="c19f39b6-c91e-466a-a11a-633f958cf3ae" providerId="ADAL" clId="{47238EE6-5CF1-4EDE-B44B-270FBB936A08}" dt="2026-09-23T07:50:50.948" v="1288" actId="20577"/>
          <ac:spMkLst>
            <pc:docMk/>
            <pc:sldMk cId="1697963771" sldId="266"/>
            <ac:spMk id="3" creationId="{D3F5306E-058D-3F11-A8AD-69438C250466}"/>
          </ac:spMkLst>
        </pc:spChg>
      </pc:sldChg>
      <pc:sldChg chg="modSp add mod">
        <pc:chgData name="Nikolin Ucaj" userId="c19f39b6-c91e-466a-a11a-633f958cf3ae" providerId="ADAL" clId="{47238EE6-5CF1-4EDE-B44B-270FBB936A08}" dt="2026-09-23T09:00:32.252" v="2341" actId="255"/>
        <pc:sldMkLst>
          <pc:docMk/>
          <pc:sldMk cId="305258749" sldId="267"/>
        </pc:sldMkLst>
        <pc:spChg chg="mod">
          <ac:chgData name="Nikolin Ucaj" userId="c19f39b6-c91e-466a-a11a-633f958cf3ae" providerId="ADAL" clId="{47238EE6-5CF1-4EDE-B44B-270FBB936A08}" dt="2026-09-23T08:57:05.533" v="2304" actId="790"/>
          <ac:spMkLst>
            <pc:docMk/>
            <pc:sldMk cId="305258749" sldId="267"/>
            <ac:spMk id="2" creationId="{73485101-ADF0-B163-6154-A72B23121B20}"/>
          </ac:spMkLst>
        </pc:spChg>
        <pc:spChg chg="mod">
          <ac:chgData name="Nikolin Ucaj" userId="c19f39b6-c91e-466a-a11a-633f958cf3ae" providerId="ADAL" clId="{47238EE6-5CF1-4EDE-B44B-270FBB936A08}" dt="2026-09-23T09:00:32.252" v="2341" actId="255"/>
          <ac:spMkLst>
            <pc:docMk/>
            <pc:sldMk cId="305258749" sldId="267"/>
            <ac:spMk id="3" creationId="{43661463-B986-2015-C69A-55F24DB7AAF1}"/>
          </ac:spMkLst>
        </pc:spChg>
      </pc:sldChg>
      <pc:sldChg chg="modSp add mod">
        <pc:chgData name="Nikolin Ucaj" userId="c19f39b6-c91e-466a-a11a-633f958cf3ae" providerId="ADAL" clId="{47238EE6-5CF1-4EDE-B44B-270FBB936A08}" dt="2026-09-23T12:02:31.834" v="2688" actId="5793"/>
        <pc:sldMkLst>
          <pc:docMk/>
          <pc:sldMk cId="1547037352" sldId="268"/>
        </pc:sldMkLst>
        <pc:spChg chg="mod">
          <ac:chgData name="Nikolin Ucaj" userId="c19f39b6-c91e-466a-a11a-633f958cf3ae" providerId="ADAL" clId="{47238EE6-5CF1-4EDE-B44B-270FBB936A08}" dt="2026-09-23T11:57:24.352" v="2671" actId="114"/>
          <ac:spMkLst>
            <pc:docMk/>
            <pc:sldMk cId="1547037352" sldId="268"/>
            <ac:spMk id="2" creationId="{D722966E-EE47-623D-E23C-126BABFA8834}"/>
          </ac:spMkLst>
        </pc:spChg>
        <pc:spChg chg="mod">
          <ac:chgData name="Nikolin Ucaj" userId="c19f39b6-c91e-466a-a11a-633f958cf3ae" providerId="ADAL" clId="{47238EE6-5CF1-4EDE-B44B-270FBB936A08}" dt="2026-09-23T12:02:31.834" v="2688" actId="5793"/>
          <ac:spMkLst>
            <pc:docMk/>
            <pc:sldMk cId="1547037352" sldId="268"/>
            <ac:spMk id="3" creationId="{5B36C38C-66DA-EBFC-B5E0-5F6D29154F11}"/>
          </ac:spMkLst>
        </pc:spChg>
      </pc:sldChg>
      <pc:sldChg chg="modSp add mod">
        <pc:chgData name="Nikolin Ucaj" userId="c19f39b6-c91e-466a-a11a-633f958cf3ae" providerId="ADAL" clId="{47238EE6-5CF1-4EDE-B44B-270FBB936A08}" dt="2026-09-23T12:32:02.797" v="3249" actId="790"/>
        <pc:sldMkLst>
          <pc:docMk/>
          <pc:sldMk cId="41311590" sldId="269"/>
        </pc:sldMkLst>
        <pc:spChg chg="mod">
          <ac:chgData name="Nikolin Ucaj" userId="c19f39b6-c91e-466a-a11a-633f958cf3ae" providerId="ADAL" clId="{47238EE6-5CF1-4EDE-B44B-270FBB936A08}" dt="2026-09-23T12:21:40.442" v="2837" actId="20577"/>
          <ac:spMkLst>
            <pc:docMk/>
            <pc:sldMk cId="41311590" sldId="269"/>
            <ac:spMk id="2" creationId="{FA989DCE-1058-DBC2-F27D-33DBE77BF146}"/>
          </ac:spMkLst>
        </pc:spChg>
        <pc:spChg chg="mod">
          <ac:chgData name="Nikolin Ucaj" userId="c19f39b6-c91e-466a-a11a-633f958cf3ae" providerId="ADAL" clId="{47238EE6-5CF1-4EDE-B44B-270FBB936A08}" dt="2026-09-23T12:32:02.797" v="3249" actId="790"/>
          <ac:spMkLst>
            <pc:docMk/>
            <pc:sldMk cId="41311590" sldId="269"/>
            <ac:spMk id="3" creationId="{F8E809F6-F994-7CC5-B618-90B63E058C18}"/>
          </ac:spMkLst>
        </pc:spChg>
      </pc:sldChg>
      <pc:sldChg chg="modSp add mod">
        <pc:chgData name="Nikolin Ucaj" userId="c19f39b6-c91e-466a-a11a-633f958cf3ae" providerId="ADAL" clId="{47238EE6-5CF1-4EDE-B44B-270FBB936A08}" dt="2026-09-23T12:37:48.518" v="3446"/>
        <pc:sldMkLst>
          <pc:docMk/>
          <pc:sldMk cId="2006411104" sldId="270"/>
        </pc:sldMkLst>
        <pc:spChg chg="mod">
          <ac:chgData name="Nikolin Ucaj" userId="c19f39b6-c91e-466a-a11a-633f958cf3ae" providerId="ADAL" clId="{47238EE6-5CF1-4EDE-B44B-270FBB936A08}" dt="2026-09-23T12:36:38.430" v="3428" actId="114"/>
          <ac:spMkLst>
            <pc:docMk/>
            <pc:sldMk cId="2006411104" sldId="270"/>
            <ac:spMk id="2" creationId="{69DB651F-89B0-72F1-62DF-0C0838BBCB59}"/>
          </ac:spMkLst>
        </pc:spChg>
        <pc:spChg chg="mod">
          <ac:chgData name="Nikolin Ucaj" userId="c19f39b6-c91e-466a-a11a-633f958cf3ae" providerId="ADAL" clId="{47238EE6-5CF1-4EDE-B44B-270FBB936A08}" dt="2026-09-23T12:37:48.518" v="3446"/>
          <ac:spMkLst>
            <pc:docMk/>
            <pc:sldMk cId="2006411104" sldId="270"/>
            <ac:spMk id="3" creationId="{271A1472-A62D-2B63-9073-1955F5DBBE86}"/>
          </ac:spMkLst>
        </pc:spChg>
      </pc:sldChg>
      <pc:sldChg chg="modSp add mod ord">
        <pc:chgData name="Nikolin Ucaj" userId="c19f39b6-c91e-466a-a11a-633f958cf3ae" providerId="ADAL" clId="{47238EE6-5CF1-4EDE-B44B-270FBB936A08}" dt="2026-09-23T11:55:20.445" v="2662" actId="790"/>
        <pc:sldMkLst>
          <pc:docMk/>
          <pc:sldMk cId="259079163" sldId="271"/>
        </pc:sldMkLst>
        <pc:spChg chg="mod">
          <ac:chgData name="Nikolin Ucaj" userId="c19f39b6-c91e-466a-a11a-633f958cf3ae" providerId="ADAL" clId="{47238EE6-5CF1-4EDE-B44B-270FBB936A08}" dt="2026-09-23T11:43:31.368" v="2370" actId="20577"/>
          <ac:spMkLst>
            <pc:docMk/>
            <pc:sldMk cId="259079163" sldId="271"/>
            <ac:spMk id="2" creationId="{967C6288-EB36-81E6-05DE-17A5C28EF166}"/>
          </ac:spMkLst>
        </pc:spChg>
        <pc:spChg chg="mod">
          <ac:chgData name="Nikolin Ucaj" userId="c19f39b6-c91e-466a-a11a-633f958cf3ae" providerId="ADAL" clId="{47238EE6-5CF1-4EDE-B44B-270FBB936A08}" dt="2026-09-23T11:55:20.445" v="2662" actId="790"/>
          <ac:spMkLst>
            <pc:docMk/>
            <pc:sldMk cId="259079163" sldId="271"/>
            <ac:spMk id="3" creationId="{6687D6F2-CEAF-4209-07B3-2CEA4BFBD9FB}"/>
          </ac:spMkLst>
        </pc:spChg>
      </pc:sldChg>
      <pc:sldChg chg="modSp add mod ord">
        <pc:chgData name="Nikolin Ucaj" userId="c19f39b6-c91e-466a-a11a-633f958cf3ae" providerId="ADAL" clId="{47238EE6-5CF1-4EDE-B44B-270FBB936A08}" dt="2026-09-23T13:30:49.666" v="4251" actId="20577"/>
        <pc:sldMkLst>
          <pc:docMk/>
          <pc:sldMk cId="1911802487" sldId="272"/>
        </pc:sldMkLst>
        <pc:spChg chg="mod">
          <ac:chgData name="Nikolin Ucaj" userId="c19f39b6-c91e-466a-a11a-633f958cf3ae" providerId="ADAL" clId="{47238EE6-5CF1-4EDE-B44B-270FBB936A08}" dt="2026-09-23T13:30:30.651" v="4242" actId="114"/>
          <ac:spMkLst>
            <pc:docMk/>
            <pc:sldMk cId="1911802487" sldId="272"/>
            <ac:spMk id="2" creationId="{3AEDCE05-9753-EABB-F2EF-D24C5E126AE5}"/>
          </ac:spMkLst>
        </pc:spChg>
        <pc:spChg chg="mod">
          <ac:chgData name="Nikolin Ucaj" userId="c19f39b6-c91e-466a-a11a-633f958cf3ae" providerId="ADAL" clId="{47238EE6-5CF1-4EDE-B44B-270FBB936A08}" dt="2026-09-23T13:30:49.666" v="4251" actId="20577"/>
          <ac:spMkLst>
            <pc:docMk/>
            <pc:sldMk cId="1911802487" sldId="272"/>
            <ac:spMk id="3" creationId="{C42F7E3D-566A-69B3-FA44-56E39B22F96A}"/>
          </ac:spMkLst>
        </pc:spChg>
      </pc:sldChg>
      <pc:sldChg chg="modSp add mod">
        <pc:chgData name="Nikolin Ucaj" userId="c19f39b6-c91e-466a-a11a-633f958cf3ae" providerId="ADAL" clId="{47238EE6-5CF1-4EDE-B44B-270FBB936A08}" dt="2026-09-23T12:49:57.918" v="3612" actId="255"/>
        <pc:sldMkLst>
          <pc:docMk/>
          <pc:sldMk cId="2109746814" sldId="273"/>
        </pc:sldMkLst>
        <pc:spChg chg="mod">
          <ac:chgData name="Nikolin Ucaj" userId="c19f39b6-c91e-466a-a11a-633f958cf3ae" providerId="ADAL" clId="{47238EE6-5CF1-4EDE-B44B-270FBB936A08}" dt="2026-09-23T12:41:05.344" v="3454" actId="20577"/>
          <ac:spMkLst>
            <pc:docMk/>
            <pc:sldMk cId="2109746814" sldId="273"/>
            <ac:spMk id="2" creationId="{4B100BCB-DE84-5710-811E-B187AD56B72E}"/>
          </ac:spMkLst>
        </pc:spChg>
        <pc:spChg chg="mod">
          <ac:chgData name="Nikolin Ucaj" userId="c19f39b6-c91e-466a-a11a-633f958cf3ae" providerId="ADAL" clId="{47238EE6-5CF1-4EDE-B44B-270FBB936A08}" dt="2026-09-23T12:49:57.918" v="3612" actId="255"/>
          <ac:spMkLst>
            <pc:docMk/>
            <pc:sldMk cId="2109746814" sldId="273"/>
            <ac:spMk id="3" creationId="{CB6DC0E8-20B6-7FFE-3D3D-07ECD5FB8EE1}"/>
          </ac:spMkLst>
        </pc:spChg>
      </pc:sldChg>
      <pc:sldChg chg="modSp add mod">
        <pc:chgData name="Nikolin Ucaj" userId="c19f39b6-c91e-466a-a11a-633f958cf3ae" providerId="ADAL" clId="{47238EE6-5CF1-4EDE-B44B-270FBB936A08}" dt="2026-09-23T13:03:27.435" v="3951" actId="20577"/>
        <pc:sldMkLst>
          <pc:docMk/>
          <pc:sldMk cId="1771734679" sldId="274"/>
        </pc:sldMkLst>
        <pc:spChg chg="mod">
          <ac:chgData name="Nikolin Ucaj" userId="c19f39b6-c91e-466a-a11a-633f958cf3ae" providerId="ADAL" clId="{47238EE6-5CF1-4EDE-B44B-270FBB936A08}" dt="2026-09-23T12:54:02.442" v="3625" actId="114"/>
          <ac:spMkLst>
            <pc:docMk/>
            <pc:sldMk cId="1771734679" sldId="274"/>
            <ac:spMk id="2" creationId="{74F0BB54-591D-DDCF-D2BB-41E6779EC102}"/>
          </ac:spMkLst>
        </pc:spChg>
        <pc:spChg chg="mod">
          <ac:chgData name="Nikolin Ucaj" userId="c19f39b6-c91e-466a-a11a-633f958cf3ae" providerId="ADAL" clId="{47238EE6-5CF1-4EDE-B44B-270FBB936A08}" dt="2026-09-23T13:03:27.435" v="3951" actId="20577"/>
          <ac:spMkLst>
            <pc:docMk/>
            <pc:sldMk cId="1771734679" sldId="274"/>
            <ac:spMk id="3" creationId="{628DCA42-FECE-44C9-B9CD-D5DABC87EFDF}"/>
          </ac:spMkLst>
        </pc:spChg>
      </pc:sldChg>
      <pc:sldChg chg="modSp add mod">
        <pc:chgData name="Nikolin Ucaj" userId="c19f39b6-c91e-466a-a11a-633f958cf3ae" providerId="ADAL" clId="{47238EE6-5CF1-4EDE-B44B-270FBB936A08}" dt="2026-09-23T13:25:16.378" v="4114" actId="21"/>
        <pc:sldMkLst>
          <pc:docMk/>
          <pc:sldMk cId="49943476" sldId="275"/>
        </pc:sldMkLst>
        <pc:spChg chg="mod">
          <ac:chgData name="Nikolin Ucaj" userId="c19f39b6-c91e-466a-a11a-633f958cf3ae" providerId="ADAL" clId="{47238EE6-5CF1-4EDE-B44B-270FBB936A08}" dt="2026-09-23T13:14:23.652" v="3965" actId="255"/>
          <ac:spMkLst>
            <pc:docMk/>
            <pc:sldMk cId="49943476" sldId="275"/>
            <ac:spMk id="2" creationId="{FC6114BB-0752-1193-6109-30F01912D3C7}"/>
          </ac:spMkLst>
        </pc:spChg>
        <pc:spChg chg="mod">
          <ac:chgData name="Nikolin Ucaj" userId="c19f39b6-c91e-466a-a11a-633f958cf3ae" providerId="ADAL" clId="{47238EE6-5CF1-4EDE-B44B-270FBB936A08}" dt="2026-09-23T13:25:16.378" v="4114" actId="21"/>
          <ac:spMkLst>
            <pc:docMk/>
            <pc:sldMk cId="49943476" sldId="275"/>
            <ac:spMk id="3" creationId="{95272D4F-C325-3D0E-2AB4-9703EE2C56BD}"/>
          </ac:spMkLst>
        </pc:spChg>
      </pc:sldChg>
      <pc:sldChg chg="addSp delSp modSp add mod">
        <pc:chgData name="Nikolin Ucaj" userId="c19f39b6-c91e-466a-a11a-633f958cf3ae" providerId="ADAL" clId="{47238EE6-5CF1-4EDE-B44B-270FBB936A08}" dt="2026-09-23T13:56:42.825" v="4283" actId="478"/>
        <pc:sldMkLst>
          <pc:docMk/>
          <pc:sldMk cId="2401954029" sldId="276"/>
        </pc:sldMkLst>
        <pc:spChg chg="del">
          <ac:chgData name="Nikolin Ucaj" userId="c19f39b6-c91e-466a-a11a-633f958cf3ae" providerId="ADAL" clId="{47238EE6-5CF1-4EDE-B44B-270FBB936A08}" dt="2026-09-23T13:31:29.094" v="4252" actId="478"/>
          <ac:spMkLst>
            <pc:docMk/>
            <pc:sldMk cId="2401954029" sldId="276"/>
            <ac:spMk id="2" creationId="{253E043E-8806-CC26-8DC2-2811C37C00D5}"/>
          </ac:spMkLst>
        </pc:spChg>
        <pc:spChg chg="mod">
          <ac:chgData name="Nikolin Ucaj" userId="c19f39b6-c91e-466a-a11a-633f958cf3ae" providerId="ADAL" clId="{47238EE6-5CF1-4EDE-B44B-270FBB936A08}" dt="2026-09-23T13:33:49.530" v="4282" actId="113"/>
          <ac:spMkLst>
            <pc:docMk/>
            <pc:sldMk cId="2401954029" sldId="276"/>
            <ac:spMk id="3" creationId="{D917CBE7-1F12-B01B-BF21-D72D5FB41326}"/>
          </ac:spMkLst>
        </pc:spChg>
        <pc:spChg chg="add del mod">
          <ac:chgData name="Nikolin Ucaj" userId="c19f39b6-c91e-466a-a11a-633f958cf3ae" providerId="ADAL" clId="{47238EE6-5CF1-4EDE-B44B-270FBB936A08}" dt="2026-09-23T13:56:42.825" v="4283" actId="478"/>
          <ac:spMkLst>
            <pc:docMk/>
            <pc:sldMk cId="2401954029" sldId="276"/>
            <ac:spMk id="6" creationId="{A510DE81-4C0C-595A-C549-7B8F938DB47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F693-F82A-9B59-F60E-A5D9B20B17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q-AL"/>
          </a:p>
        </p:txBody>
      </p:sp>
      <p:sp>
        <p:nvSpPr>
          <p:cNvPr id="3" name="Subtitle 2">
            <a:extLst>
              <a:ext uri="{FF2B5EF4-FFF2-40B4-BE49-F238E27FC236}">
                <a16:creationId xmlns:a16="http://schemas.microsoft.com/office/drawing/2014/main" id="{01890255-D384-0372-42EE-1B0E6BB066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q-AL"/>
          </a:p>
        </p:txBody>
      </p:sp>
      <p:sp>
        <p:nvSpPr>
          <p:cNvPr id="4" name="Date Placeholder 3">
            <a:extLst>
              <a:ext uri="{FF2B5EF4-FFF2-40B4-BE49-F238E27FC236}">
                <a16:creationId xmlns:a16="http://schemas.microsoft.com/office/drawing/2014/main" id="{F944A3CD-0167-511C-34EE-67F16D5ABF30}"/>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5" name="Footer Placeholder 4">
            <a:extLst>
              <a:ext uri="{FF2B5EF4-FFF2-40B4-BE49-F238E27FC236}">
                <a16:creationId xmlns:a16="http://schemas.microsoft.com/office/drawing/2014/main" id="{AE6A7FAC-40EE-DEE8-B747-3DC6ABF8F68E}"/>
              </a:ext>
            </a:extLst>
          </p:cNvPr>
          <p:cNvSpPr>
            <a:spLocks noGrp="1"/>
          </p:cNvSpPr>
          <p:nvPr>
            <p:ph type="ftr" sz="quarter" idx="11"/>
          </p:nvPr>
        </p:nvSpPr>
        <p:spPr/>
        <p:txBody>
          <a:bodyPr/>
          <a:lstStyle/>
          <a:p>
            <a:endParaRPr lang="sq-AL" dirty="0"/>
          </a:p>
        </p:txBody>
      </p:sp>
      <p:sp>
        <p:nvSpPr>
          <p:cNvPr id="6" name="Slide Number Placeholder 5">
            <a:extLst>
              <a:ext uri="{FF2B5EF4-FFF2-40B4-BE49-F238E27FC236}">
                <a16:creationId xmlns:a16="http://schemas.microsoft.com/office/drawing/2014/main" id="{D368BAF8-E44F-0098-FE6B-70813CCEEBEB}"/>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3218110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9C0A-5048-B3A7-3821-E10A00767962}"/>
              </a:ext>
            </a:extLst>
          </p:cNvPr>
          <p:cNvSpPr>
            <a:spLocks noGrp="1"/>
          </p:cNvSpPr>
          <p:nvPr>
            <p:ph type="title"/>
          </p:nvPr>
        </p:nvSpPr>
        <p:spPr/>
        <p:txBody>
          <a:bodyPr/>
          <a:lstStyle/>
          <a:p>
            <a:r>
              <a:rPr lang="en-US"/>
              <a:t>Click to edit Master title style</a:t>
            </a:r>
            <a:endParaRPr lang="sq-AL"/>
          </a:p>
        </p:txBody>
      </p:sp>
      <p:sp>
        <p:nvSpPr>
          <p:cNvPr id="3" name="Content Placeholder 2">
            <a:extLst>
              <a:ext uri="{FF2B5EF4-FFF2-40B4-BE49-F238E27FC236}">
                <a16:creationId xmlns:a16="http://schemas.microsoft.com/office/drawing/2014/main" id="{71A1166C-A63A-3E81-A1E1-0F6348E748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4ADF9E06-377D-0A1E-35FD-11742FFCABC3}"/>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5" name="Footer Placeholder 4">
            <a:extLst>
              <a:ext uri="{FF2B5EF4-FFF2-40B4-BE49-F238E27FC236}">
                <a16:creationId xmlns:a16="http://schemas.microsoft.com/office/drawing/2014/main" id="{1417E79C-7A67-5F48-3EAC-46EEC9982BD9}"/>
              </a:ext>
            </a:extLst>
          </p:cNvPr>
          <p:cNvSpPr>
            <a:spLocks noGrp="1"/>
          </p:cNvSpPr>
          <p:nvPr>
            <p:ph type="ftr" sz="quarter" idx="11"/>
          </p:nvPr>
        </p:nvSpPr>
        <p:spPr/>
        <p:txBody>
          <a:bodyPr/>
          <a:lstStyle/>
          <a:p>
            <a:endParaRPr lang="sq-AL" dirty="0"/>
          </a:p>
        </p:txBody>
      </p:sp>
      <p:sp>
        <p:nvSpPr>
          <p:cNvPr id="6" name="Slide Number Placeholder 5">
            <a:extLst>
              <a:ext uri="{FF2B5EF4-FFF2-40B4-BE49-F238E27FC236}">
                <a16:creationId xmlns:a16="http://schemas.microsoft.com/office/drawing/2014/main" id="{752E18A0-B2A1-951B-A318-15937B420A72}"/>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2398687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B3DF-2BE5-B330-6B20-2E777093D5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q-AL"/>
          </a:p>
        </p:txBody>
      </p:sp>
      <p:sp>
        <p:nvSpPr>
          <p:cNvPr id="3" name="Text Placeholder 2">
            <a:extLst>
              <a:ext uri="{FF2B5EF4-FFF2-40B4-BE49-F238E27FC236}">
                <a16:creationId xmlns:a16="http://schemas.microsoft.com/office/drawing/2014/main" id="{21C393FA-B89C-6F18-55D7-968139478F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D4CEE2-7959-5368-1EC1-7DE6A24FA42B}"/>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5" name="Footer Placeholder 4">
            <a:extLst>
              <a:ext uri="{FF2B5EF4-FFF2-40B4-BE49-F238E27FC236}">
                <a16:creationId xmlns:a16="http://schemas.microsoft.com/office/drawing/2014/main" id="{BC354F67-C993-9259-B3A0-C0C8AEF8B7DF}"/>
              </a:ext>
            </a:extLst>
          </p:cNvPr>
          <p:cNvSpPr>
            <a:spLocks noGrp="1"/>
          </p:cNvSpPr>
          <p:nvPr>
            <p:ph type="ftr" sz="quarter" idx="11"/>
          </p:nvPr>
        </p:nvSpPr>
        <p:spPr/>
        <p:txBody>
          <a:bodyPr/>
          <a:lstStyle/>
          <a:p>
            <a:endParaRPr lang="sq-AL" dirty="0"/>
          </a:p>
        </p:txBody>
      </p:sp>
      <p:sp>
        <p:nvSpPr>
          <p:cNvPr id="6" name="Slide Number Placeholder 5">
            <a:extLst>
              <a:ext uri="{FF2B5EF4-FFF2-40B4-BE49-F238E27FC236}">
                <a16:creationId xmlns:a16="http://schemas.microsoft.com/office/drawing/2014/main" id="{550BBE6C-8BA8-7000-B913-1A5CBEA430BB}"/>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11440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1BE14-DAB2-14E8-72A7-E45B5FC38D8E}"/>
              </a:ext>
            </a:extLst>
          </p:cNvPr>
          <p:cNvSpPr>
            <a:spLocks noGrp="1"/>
          </p:cNvSpPr>
          <p:nvPr>
            <p:ph type="title"/>
          </p:nvPr>
        </p:nvSpPr>
        <p:spPr/>
        <p:txBody>
          <a:bodyPr/>
          <a:lstStyle/>
          <a:p>
            <a:r>
              <a:rPr lang="en-US"/>
              <a:t>Click to edit Master title style</a:t>
            </a:r>
            <a:endParaRPr lang="sq-AL"/>
          </a:p>
        </p:txBody>
      </p:sp>
      <p:sp>
        <p:nvSpPr>
          <p:cNvPr id="3" name="Content Placeholder 2">
            <a:extLst>
              <a:ext uri="{FF2B5EF4-FFF2-40B4-BE49-F238E27FC236}">
                <a16:creationId xmlns:a16="http://schemas.microsoft.com/office/drawing/2014/main" id="{7B6ECDAC-E620-7C6B-E077-E538D79098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Content Placeholder 3">
            <a:extLst>
              <a:ext uri="{FF2B5EF4-FFF2-40B4-BE49-F238E27FC236}">
                <a16:creationId xmlns:a16="http://schemas.microsoft.com/office/drawing/2014/main" id="{1CEDC2DA-E14B-67D9-DCAF-17F29E947D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5" name="Date Placeholder 4">
            <a:extLst>
              <a:ext uri="{FF2B5EF4-FFF2-40B4-BE49-F238E27FC236}">
                <a16:creationId xmlns:a16="http://schemas.microsoft.com/office/drawing/2014/main" id="{068678BE-F9ED-3D9E-15DC-0351BCBF4099}"/>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6" name="Footer Placeholder 5">
            <a:extLst>
              <a:ext uri="{FF2B5EF4-FFF2-40B4-BE49-F238E27FC236}">
                <a16:creationId xmlns:a16="http://schemas.microsoft.com/office/drawing/2014/main" id="{714832E4-DA50-0B7D-50E9-2A3F688837E6}"/>
              </a:ext>
            </a:extLst>
          </p:cNvPr>
          <p:cNvSpPr>
            <a:spLocks noGrp="1"/>
          </p:cNvSpPr>
          <p:nvPr>
            <p:ph type="ftr" sz="quarter" idx="11"/>
          </p:nvPr>
        </p:nvSpPr>
        <p:spPr/>
        <p:txBody>
          <a:bodyPr/>
          <a:lstStyle/>
          <a:p>
            <a:endParaRPr lang="sq-AL" dirty="0"/>
          </a:p>
        </p:txBody>
      </p:sp>
      <p:sp>
        <p:nvSpPr>
          <p:cNvPr id="7" name="Slide Number Placeholder 6">
            <a:extLst>
              <a:ext uri="{FF2B5EF4-FFF2-40B4-BE49-F238E27FC236}">
                <a16:creationId xmlns:a16="http://schemas.microsoft.com/office/drawing/2014/main" id="{EA365376-A1A0-4BFA-EA28-AF150338CE32}"/>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7125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7A87-4604-85BC-0DDF-AB0C2A9FE104}"/>
              </a:ext>
            </a:extLst>
          </p:cNvPr>
          <p:cNvSpPr>
            <a:spLocks noGrp="1"/>
          </p:cNvSpPr>
          <p:nvPr>
            <p:ph type="title"/>
          </p:nvPr>
        </p:nvSpPr>
        <p:spPr>
          <a:xfrm>
            <a:off x="839788" y="365125"/>
            <a:ext cx="10515600" cy="1325563"/>
          </a:xfrm>
        </p:spPr>
        <p:txBody>
          <a:bodyPr/>
          <a:lstStyle/>
          <a:p>
            <a:r>
              <a:rPr lang="en-US"/>
              <a:t>Click to edit Master title style</a:t>
            </a:r>
            <a:endParaRPr lang="sq-AL"/>
          </a:p>
        </p:txBody>
      </p:sp>
      <p:sp>
        <p:nvSpPr>
          <p:cNvPr id="3" name="Text Placeholder 2">
            <a:extLst>
              <a:ext uri="{FF2B5EF4-FFF2-40B4-BE49-F238E27FC236}">
                <a16:creationId xmlns:a16="http://schemas.microsoft.com/office/drawing/2014/main" id="{8349053E-372C-32D4-E4AF-1411972F53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5A5B84-7E77-69BF-CC0D-60231C1EA7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5" name="Text Placeholder 4">
            <a:extLst>
              <a:ext uri="{FF2B5EF4-FFF2-40B4-BE49-F238E27FC236}">
                <a16:creationId xmlns:a16="http://schemas.microsoft.com/office/drawing/2014/main" id="{E889C9D3-080D-41CA-E169-32194183EC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E49F67-68E4-7E0B-F99B-06C781C4A0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7" name="Date Placeholder 6">
            <a:extLst>
              <a:ext uri="{FF2B5EF4-FFF2-40B4-BE49-F238E27FC236}">
                <a16:creationId xmlns:a16="http://schemas.microsoft.com/office/drawing/2014/main" id="{746290AA-6830-C5F2-B90B-B0E7FFA7BE27}"/>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8" name="Footer Placeholder 7">
            <a:extLst>
              <a:ext uri="{FF2B5EF4-FFF2-40B4-BE49-F238E27FC236}">
                <a16:creationId xmlns:a16="http://schemas.microsoft.com/office/drawing/2014/main" id="{C9F931FC-CBEF-0CE1-895F-709BD2B8EF43}"/>
              </a:ext>
            </a:extLst>
          </p:cNvPr>
          <p:cNvSpPr>
            <a:spLocks noGrp="1"/>
          </p:cNvSpPr>
          <p:nvPr>
            <p:ph type="ftr" sz="quarter" idx="11"/>
          </p:nvPr>
        </p:nvSpPr>
        <p:spPr/>
        <p:txBody>
          <a:bodyPr/>
          <a:lstStyle/>
          <a:p>
            <a:endParaRPr lang="sq-AL" dirty="0"/>
          </a:p>
        </p:txBody>
      </p:sp>
      <p:sp>
        <p:nvSpPr>
          <p:cNvPr id="9" name="Slide Number Placeholder 8">
            <a:extLst>
              <a:ext uri="{FF2B5EF4-FFF2-40B4-BE49-F238E27FC236}">
                <a16:creationId xmlns:a16="http://schemas.microsoft.com/office/drawing/2014/main" id="{BCFAAC59-0849-ECDA-D68D-AFF890FE044F}"/>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3106383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46729-19D0-907F-35C3-887E68B8104F}"/>
              </a:ext>
            </a:extLst>
          </p:cNvPr>
          <p:cNvSpPr>
            <a:spLocks noGrp="1"/>
          </p:cNvSpPr>
          <p:nvPr>
            <p:ph type="title"/>
          </p:nvPr>
        </p:nvSpPr>
        <p:spPr/>
        <p:txBody>
          <a:bodyPr/>
          <a:lstStyle/>
          <a:p>
            <a:r>
              <a:rPr lang="en-US"/>
              <a:t>Click to edit Master title style</a:t>
            </a:r>
            <a:endParaRPr lang="sq-AL"/>
          </a:p>
        </p:txBody>
      </p:sp>
      <p:sp>
        <p:nvSpPr>
          <p:cNvPr id="3" name="Date Placeholder 2">
            <a:extLst>
              <a:ext uri="{FF2B5EF4-FFF2-40B4-BE49-F238E27FC236}">
                <a16:creationId xmlns:a16="http://schemas.microsoft.com/office/drawing/2014/main" id="{D9B96EB2-D817-2E1C-F9BF-72D8AA4BC7CA}"/>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4" name="Footer Placeholder 3">
            <a:extLst>
              <a:ext uri="{FF2B5EF4-FFF2-40B4-BE49-F238E27FC236}">
                <a16:creationId xmlns:a16="http://schemas.microsoft.com/office/drawing/2014/main" id="{3CD5D95B-169F-6FEA-412D-FC0F3B4C1228}"/>
              </a:ext>
            </a:extLst>
          </p:cNvPr>
          <p:cNvSpPr>
            <a:spLocks noGrp="1"/>
          </p:cNvSpPr>
          <p:nvPr>
            <p:ph type="ftr" sz="quarter" idx="11"/>
          </p:nvPr>
        </p:nvSpPr>
        <p:spPr/>
        <p:txBody>
          <a:bodyPr/>
          <a:lstStyle/>
          <a:p>
            <a:endParaRPr lang="sq-AL" dirty="0"/>
          </a:p>
        </p:txBody>
      </p:sp>
      <p:sp>
        <p:nvSpPr>
          <p:cNvPr id="5" name="Slide Number Placeholder 4">
            <a:extLst>
              <a:ext uri="{FF2B5EF4-FFF2-40B4-BE49-F238E27FC236}">
                <a16:creationId xmlns:a16="http://schemas.microsoft.com/office/drawing/2014/main" id="{5757B4FD-C314-A7B9-ADB6-2CD28AA4B165}"/>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1811115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72E719-964D-6B59-A870-F5D948AE5C65}"/>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3" name="Footer Placeholder 2">
            <a:extLst>
              <a:ext uri="{FF2B5EF4-FFF2-40B4-BE49-F238E27FC236}">
                <a16:creationId xmlns:a16="http://schemas.microsoft.com/office/drawing/2014/main" id="{58F80827-17A4-1523-CE44-0A2AB3F45E35}"/>
              </a:ext>
            </a:extLst>
          </p:cNvPr>
          <p:cNvSpPr>
            <a:spLocks noGrp="1"/>
          </p:cNvSpPr>
          <p:nvPr>
            <p:ph type="ftr" sz="quarter" idx="11"/>
          </p:nvPr>
        </p:nvSpPr>
        <p:spPr/>
        <p:txBody>
          <a:bodyPr/>
          <a:lstStyle/>
          <a:p>
            <a:endParaRPr lang="sq-AL" dirty="0"/>
          </a:p>
        </p:txBody>
      </p:sp>
      <p:sp>
        <p:nvSpPr>
          <p:cNvPr id="4" name="Slide Number Placeholder 3">
            <a:extLst>
              <a:ext uri="{FF2B5EF4-FFF2-40B4-BE49-F238E27FC236}">
                <a16:creationId xmlns:a16="http://schemas.microsoft.com/office/drawing/2014/main" id="{2F73E3BC-A3AE-D96F-AACD-0BA39FF0ADD4}"/>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2472919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46A8-2882-E176-4C9E-28DB46D89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q-AL"/>
          </a:p>
        </p:txBody>
      </p:sp>
      <p:sp>
        <p:nvSpPr>
          <p:cNvPr id="3" name="Content Placeholder 2">
            <a:extLst>
              <a:ext uri="{FF2B5EF4-FFF2-40B4-BE49-F238E27FC236}">
                <a16:creationId xmlns:a16="http://schemas.microsoft.com/office/drawing/2014/main" id="{F26860A9-30C5-13C3-E6E7-B86F5E7EA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Text Placeholder 3">
            <a:extLst>
              <a:ext uri="{FF2B5EF4-FFF2-40B4-BE49-F238E27FC236}">
                <a16:creationId xmlns:a16="http://schemas.microsoft.com/office/drawing/2014/main" id="{BA82B85D-FBEF-EBCD-A0CE-8B0F2C007A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840EF8-B422-6904-0F99-FFC5101BFA2A}"/>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6" name="Footer Placeholder 5">
            <a:extLst>
              <a:ext uri="{FF2B5EF4-FFF2-40B4-BE49-F238E27FC236}">
                <a16:creationId xmlns:a16="http://schemas.microsoft.com/office/drawing/2014/main" id="{8DEB24AE-9CCA-A550-3131-4379B0F8DC2A}"/>
              </a:ext>
            </a:extLst>
          </p:cNvPr>
          <p:cNvSpPr>
            <a:spLocks noGrp="1"/>
          </p:cNvSpPr>
          <p:nvPr>
            <p:ph type="ftr" sz="quarter" idx="11"/>
          </p:nvPr>
        </p:nvSpPr>
        <p:spPr/>
        <p:txBody>
          <a:bodyPr/>
          <a:lstStyle/>
          <a:p>
            <a:endParaRPr lang="sq-AL" dirty="0"/>
          </a:p>
        </p:txBody>
      </p:sp>
      <p:sp>
        <p:nvSpPr>
          <p:cNvPr id="7" name="Slide Number Placeholder 6">
            <a:extLst>
              <a:ext uri="{FF2B5EF4-FFF2-40B4-BE49-F238E27FC236}">
                <a16:creationId xmlns:a16="http://schemas.microsoft.com/office/drawing/2014/main" id="{5D72D4CE-8656-CC52-6E9C-E1386AA181CB}"/>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2731161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AF8B9-90F6-2A13-ABA6-C0EC5CFD8F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q-AL"/>
          </a:p>
        </p:txBody>
      </p:sp>
      <p:sp>
        <p:nvSpPr>
          <p:cNvPr id="3" name="Picture Placeholder 2">
            <a:extLst>
              <a:ext uri="{FF2B5EF4-FFF2-40B4-BE49-F238E27FC236}">
                <a16:creationId xmlns:a16="http://schemas.microsoft.com/office/drawing/2014/main" id="{E7A2D0E8-A650-7ABA-FB41-BF9BB86E0E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q-AL" dirty="0"/>
          </a:p>
        </p:txBody>
      </p:sp>
      <p:sp>
        <p:nvSpPr>
          <p:cNvPr id="4" name="Text Placeholder 3">
            <a:extLst>
              <a:ext uri="{FF2B5EF4-FFF2-40B4-BE49-F238E27FC236}">
                <a16:creationId xmlns:a16="http://schemas.microsoft.com/office/drawing/2014/main" id="{031ED957-F863-08E0-DCF9-74ED84D37D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53FDD2-B8F1-6F59-E0DC-6DBFC462896C}"/>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6" name="Footer Placeholder 5">
            <a:extLst>
              <a:ext uri="{FF2B5EF4-FFF2-40B4-BE49-F238E27FC236}">
                <a16:creationId xmlns:a16="http://schemas.microsoft.com/office/drawing/2014/main" id="{FEAD6536-8BE3-4B95-155F-A00D6B3128AD}"/>
              </a:ext>
            </a:extLst>
          </p:cNvPr>
          <p:cNvSpPr>
            <a:spLocks noGrp="1"/>
          </p:cNvSpPr>
          <p:nvPr>
            <p:ph type="ftr" sz="quarter" idx="11"/>
          </p:nvPr>
        </p:nvSpPr>
        <p:spPr/>
        <p:txBody>
          <a:bodyPr/>
          <a:lstStyle/>
          <a:p>
            <a:endParaRPr lang="sq-AL" dirty="0"/>
          </a:p>
        </p:txBody>
      </p:sp>
      <p:sp>
        <p:nvSpPr>
          <p:cNvPr id="7" name="Slide Number Placeholder 6">
            <a:extLst>
              <a:ext uri="{FF2B5EF4-FFF2-40B4-BE49-F238E27FC236}">
                <a16:creationId xmlns:a16="http://schemas.microsoft.com/office/drawing/2014/main" id="{5939573D-560B-DF95-43EE-A12DEDDE23CE}"/>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1264352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6D88E-0BD6-5E37-3B04-A0498D7F79AD}"/>
              </a:ext>
            </a:extLst>
          </p:cNvPr>
          <p:cNvSpPr>
            <a:spLocks noGrp="1"/>
          </p:cNvSpPr>
          <p:nvPr>
            <p:ph type="title"/>
          </p:nvPr>
        </p:nvSpPr>
        <p:spPr/>
        <p:txBody>
          <a:bodyPr/>
          <a:lstStyle/>
          <a:p>
            <a:r>
              <a:rPr lang="en-US"/>
              <a:t>Click to edit Master title style</a:t>
            </a:r>
            <a:endParaRPr lang="sq-AL"/>
          </a:p>
        </p:txBody>
      </p:sp>
      <p:sp>
        <p:nvSpPr>
          <p:cNvPr id="3" name="Vertical Text Placeholder 2">
            <a:extLst>
              <a:ext uri="{FF2B5EF4-FFF2-40B4-BE49-F238E27FC236}">
                <a16:creationId xmlns:a16="http://schemas.microsoft.com/office/drawing/2014/main" id="{CADA5514-542D-C2A3-A499-C7E933E9A0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5CC13C17-CC19-66F9-FEE8-C3BCA8B0F39E}"/>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5" name="Footer Placeholder 4">
            <a:extLst>
              <a:ext uri="{FF2B5EF4-FFF2-40B4-BE49-F238E27FC236}">
                <a16:creationId xmlns:a16="http://schemas.microsoft.com/office/drawing/2014/main" id="{4D892546-AFE2-50F8-0085-4A27304CB343}"/>
              </a:ext>
            </a:extLst>
          </p:cNvPr>
          <p:cNvSpPr>
            <a:spLocks noGrp="1"/>
          </p:cNvSpPr>
          <p:nvPr>
            <p:ph type="ftr" sz="quarter" idx="11"/>
          </p:nvPr>
        </p:nvSpPr>
        <p:spPr/>
        <p:txBody>
          <a:bodyPr/>
          <a:lstStyle/>
          <a:p>
            <a:endParaRPr lang="sq-AL" dirty="0"/>
          </a:p>
        </p:txBody>
      </p:sp>
      <p:sp>
        <p:nvSpPr>
          <p:cNvPr id="6" name="Slide Number Placeholder 5">
            <a:extLst>
              <a:ext uri="{FF2B5EF4-FFF2-40B4-BE49-F238E27FC236}">
                <a16:creationId xmlns:a16="http://schemas.microsoft.com/office/drawing/2014/main" id="{216407BA-8ED5-D3DC-2D5D-9E6706F06F97}"/>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1096471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EDDE0A-F2B3-DEA0-8F31-B0D16F9C51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q-AL"/>
          </a:p>
        </p:txBody>
      </p:sp>
      <p:sp>
        <p:nvSpPr>
          <p:cNvPr id="3" name="Vertical Text Placeholder 2">
            <a:extLst>
              <a:ext uri="{FF2B5EF4-FFF2-40B4-BE49-F238E27FC236}">
                <a16:creationId xmlns:a16="http://schemas.microsoft.com/office/drawing/2014/main" id="{784AA2A0-3A3B-4114-E85D-039E8D7092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8AAE1A4F-3C33-9D79-2281-5367FFF5DF6A}"/>
              </a:ext>
            </a:extLst>
          </p:cNvPr>
          <p:cNvSpPr>
            <a:spLocks noGrp="1"/>
          </p:cNvSpPr>
          <p:nvPr>
            <p:ph type="dt" sz="half" idx="10"/>
          </p:nvPr>
        </p:nvSpPr>
        <p:spPr/>
        <p:txBody>
          <a:bodyPr/>
          <a:lstStyle/>
          <a:p>
            <a:fld id="{2CBFFA91-9E33-41C7-A681-BE579BF62D36}" type="datetimeFigureOut">
              <a:rPr lang="sq-AL" smtClean="0"/>
              <a:t>23.9.2026</a:t>
            </a:fld>
            <a:endParaRPr lang="sq-AL" dirty="0"/>
          </a:p>
        </p:txBody>
      </p:sp>
      <p:sp>
        <p:nvSpPr>
          <p:cNvPr id="5" name="Footer Placeholder 4">
            <a:extLst>
              <a:ext uri="{FF2B5EF4-FFF2-40B4-BE49-F238E27FC236}">
                <a16:creationId xmlns:a16="http://schemas.microsoft.com/office/drawing/2014/main" id="{0489FE3A-255F-1E4E-738F-0F50DA3F9355}"/>
              </a:ext>
            </a:extLst>
          </p:cNvPr>
          <p:cNvSpPr>
            <a:spLocks noGrp="1"/>
          </p:cNvSpPr>
          <p:nvPr>
            <p:ph type="ftr" sz="quarter" idx="11"/>
          </p:nvPr>
        </p:nvSpPr>
        <p:spPr/>
        <p:txBody>
          <a:bodyPr/>
          <a:lstStyle/>
          <a:p>
            <a:endParaRPr lang="sq-AL" dirty="0"/>
          </a:p>
        </p:txBody>
      </p:sp>
      <p:sp>
        <p:nvSpPr>
          <p:cNvPr id="6" name="Slide Number Placeholder 5">
            <a:extLst>
              <a:ext uri="{FF2B5EF4-FFF2-40B4-BE49-F238E27FC236}">
                <a16:creationId xmlns:a16="http://schemas.microsoft.com/office/drawing/2014/main" id="{1FFC0132-29E1-029D-1E87-0CC421D4552E}"/>
              </a:ext>
            </a:extLst>
          </p:cNvPr>
          <p:cNvSpPr>
            <a:spLocks noGrp="1"/>
          </p:cNvSpPr>
          <p:nvPr>
            <p:ph type="sldNum" sz="quarter" idx="12"/>
          </p:nvPr>
        </p:nvSpPr>
        <p:spPr/>
        <p:txBody>
          <a:bodyPr/>
          <a:lstStyle/>
          <a:p>
            <a:fld id="{D3B1C74A-7592-4806-B35A-26102C58A4BD}" type="slidenum">
              <a:rPr lang="sq-AL" smtClean="0"/>
              <a:t>‹#›</a:t>
            </a:fld>
            <a:endParaRPr lang="sq-AL" dirty="0"/>
          </a:p>
        </p:txBody>
      </p:sp>
    </p:spTree>
    <p:extLst>
      <p:ext uri="{BB962C8B-B14F-4D97-AF65-F5344CB8AC3E}">
        <p14:creationId xmlns:p14="http://schemas.microsoft.com/office/powerpoint/2010/main" val="925711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4A39E-E602-1A8C-8DCA-63A1DA7D53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q-AL"/>
          </a:p>
        </p:txBody>
      </p:sp>
      <p:sp>
        <p:nvSpPr>
          <p:cNvPr id="3" name="Text Placeholder 2">
            <a:extLst>
              <a:ext uri="{FF2B5EF4-FFF2-40B4-BE49-F238E27FC236}">
                <a16:creationId xmlns:a16="http://schemas.microsoft.com/office/drawing/2014/main" id="{7B95B121-E390-86FB-AD6F-AC211E0C97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3EE2BE67-9279-41A8-EAF3-DAC1462C6E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BFFA91-9E33-41C7-A681-BE579BF62D36}" type="datetimeFigureOut">
              <a:rPr lang="sq-AL" smtClean="0"/>
              <a:t>23.9.2026</a:t>
            </a:fld>
            <a:endParaRPr lang="sq-AL" dirty="0"/>
          </a:p>
        </p:txBody>
      </p:sp>
      <p:sp>
        <p:nvSpPr>
          <p:cNvPr id="5" name="Footer Placeholder 4">
            <a:extLst>
              <a:ext uri="{FF2B5EF4-FFF2-40B4-BE49-F238E27FC236}">
                <a16:creationId xmlns:a16="http://schemas.microsoft.com/office/drawing/2014/main" id="{0A22E1D0-03DD-CD0F-349B-9DC3DF0172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q-AL" dirty="0"/>
          </a:p>
        </p:txBody>
      </p:sp>
      <p:sp>
        <p:nvSpPr>
          <p:cNvPr id="6" name="Slide Number Placeholder 5">
            <a:extLst>
              <a:ext uri="{FF2B5EF4-FFF2-40B4-BE49-F238E27FC236}">
                <a16:creationId xmlns:a16="http://schemas.microsoft.com/office/drawing/2014/main" id="{9BFD502E-CA47-D5E2-084C-5BE9FB1998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B1C74A-7592-4806-B35A-26102C58A4BD}" type="slidenum">
              <a:rPr lang="sq-AL" smtClean="0"/>
              <a:t>‹#›</a:t>
            </a:fld>
            <a:endParaRPr lang="sq-AL" dirty="0"/>
          </a:p>
        </p:txBody>
      </p:sp>
    </p:spTree>
    <p:extLst>
      <p:ext uri="{BB962C8B-B14F-4D97-AF65-F5344CB8AC3E}">
        <p14:creationId xmlns:p14="http://schemas.microsoft.com/office/powerpoint/2010/main" val="3976085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09934"/>
            <a:ext cx="12192000" cy="4198091"/>
          </a:xfrm>
        </p:spPr>
        <p:txBody>
          <a:bodyPr>
            <a:noAutofit/>
          </a:bodyPr>
          <a:lstStyle/>
          <a:p>
            <a:pPr algn="ctr"/>
            <a:r>
              <a:rPr lang="sq-AL" sz="3200" b="1" dirty="0">
                <a:solidFill>
                  <a:schemeClr val="accent6"/>
                </a:solidFill>
                <a:latin typeface="Times New Roman" panose="02020603050405020304" pitchFamily="18" charset="0"/>
                <a:cs typeface="Times New Roman" panose="02020603050405020304" pitchFamily="18" charset="0"/>
              </a:rPr>
              <a:t>PROJEKTLIGJ </a:t>
            </a:r>
            <a:br>
              <a:rPr lang="sq-AL" sz="3200" b="1" dirty="0">
                <a:solidFill>
                  <a:schemeClr val="accent6"/>
                </a:solidFill>
                <a:latin typeface="Times New Roman" panose="02020603050405020304" pitchFamily="18" charset="0"/>
                <a:cs typeface="Times New Roman" panose="02020603050405020304" pitchFamily="18" charset="0"/>
              </a:rPr>
            </a:br>
            <a:br>
              <a:rPr lang="sq-AL" sz="3200" b="1" dirty="0">
                <a:solidFill>
                  <a:schemeClr val="accent6"/>
                </a:solidFill>
                <a:latin typeface="Times New Roman" panose="02020603050405020304" pitchFamily="18" charset="0"/>
                <a:cs typeface="Times New Roman" panose="02020603050405020304" pitchFamily="18" charset="0"/>
              </a:rPr>
            </a:br>
            <a:r>
              <a:rPr lang="sq-AL" sz="3200" b="1" dirty="0">
                <a:solidFill>
                  <a:schemeClr val="accent6"/>
                </a:solidFill>
                <a:latin typeface="Times New Roman" panose="02020603050405020304" pitchFamily="18" charset="0"/>
                <a:cs typeface="Times New Roman" panose="02020603050405020304" pitchFamily="18" charset="0"/>
              </a:rPr>
              <a:t>PËR PRODUKTET MJEKËSORE VETERINARE</a:t>
            </a:r>
            <a:br>
              <a:rPr lang="sq-AL" sz="1400" b="1" dirty="0">
                <a:solidFill>
                  <a:schemeClr val="accent6"/>
                </a:solidFill>
                <a:latin typeface="Times New Roman" panose="02020603050405020304" pitchFamily="18" charset="0"/>
                <a:cs typeface="Times New Roman" panose="02020603050405020304" pitchFamily="18" charset="0"/>
              </a:rPr>
            </a:br>
            <a:br>
              <a:rPr lang="sq-AL" sz="1400" b="1" dirty="0">
                <a:solidFill>
                  <a:schemeClr val="accent6"/>
                </a:solidFill>
                <a:latin typeface="Times New Roman" panose="02020603050405020304" pitchFamily="18" charset="0"/>
                <a:cs typeface="Times New Roman" panose="02020603050405020304" pitchFamily="18" charset="0"/>
              </a:rPr>
            </a:br>
            <a:r>
              <a:rPr lang="sq-AL" sz="2400" b="1" i="1" dirty="0">
                <a:solidFill>
                  <a:srgbClr val="FF0000"/>
                </a:solidFill>
                <a:latin typeface="Times New Roman" panose="02020603050405020304" pitchFamily="18" charset="0"/>
                <a:cs typeface="Times New Roman" panose="02020603050405020304" pitchFamily="18" charset="0"/>
              </a:rPr>
              <a:t>(të punojmë së bashku)</a:t>
            </a:r>
            <a:endParaRPr lang="sq-AL" sz="2400" i="1" dirty="0">
              <a:solidFill>
                <a:srgbClr val="FF00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82A2F6FB-EFC7-DBAE-ADF2-092E6A849AC0}"/>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267949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D9F76-3620-675B-3C83-8A8469640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BFDA8-1A8E-6926-C8A0-89099E919CB7}"/>
              </a:ext>
            </a:extLst>
          </p:cNvPr>
          <p:cNvSpPr>
            <a:spLocks noGrp="1"/>
          </p:cNvSpPr>
          <p:nvPr>
            <p:ph type="title"/>
          </p:nvPr>
        </p:nvSpPr>
        <p:spPr>
          <a:xfrm>
            <a:off x="261257" y="2379306"/>
            <a:ext cx="11755034" cy="410547"/>
          </a:xfrm>
        </p:spPr>
        <p:txBody>
          <a:bodyPr>
            <a:noAutofit/>
          </a:bodyPr>
          <a:lstStyle/>
          <a:p>
            <a:r>
              <a:rPr lang="sq-AL" sz="1800" b="1" i="1" dirty="0">
                <a:solidFill>
                  <a:schemeClr val="accent6"/>
                </a:solidFill>
                <a:latin typeface="Times New Roman" panose="02020603050405020304" pitchFamily="18" charset="0"/>
                <a:cs typeface="Times New Roman" panose="02020603050405020304" pitchFamily="18" charset="0"/>
              </a:rPr>
              <a:t>Jemi në një linjë me </a:t>
            </a:r>
            <a:r>
              <a:rPr lang="it-IT" sz="1800" b="1" i="1" dirty="0">
                <a:solidFill>
                  <a:schemeClr val="accent6"/>
                </a:solidFill>
                <a:latin typeface="Times New Roman" panose="02020603050405020304" pitchFamily="18" charset="0"/>
                <a:cs typeface="Times New Roman" panose="02020603050405020304" pitchFamily="18" charset="0"/>
              </a:rPr>
              <a:t>B</a:t>
            </a:r>
            <a:r>
              <a:rPr lang="sq-AL" sz="1800" b="1" i="1" dirty="0">
                <a:solidFill>
                  <a:schemeClr val="accent6"/>
                </a:solidFill>
                <a:latin typeface="Times New Roman" panose="02020603050405020304" pitchFamily="18" charset="0"/>
                <a:cs typeface="Times New Roman" panose="02020603050405020304" pitchFamily="18" charset="0"/>
              </a:rPr>
              <a:t>ashkimin evropian</a:t>
            </a:r>
            <a:r>
              <a:rPr lang="it-IT" sz="1800" b="1" i="1" dirty="0">
                <a:solidFill>
                  <a:schemeClr val="accent6"/>
                </a:solidFill>
                <a:latin typeface="Times New Roman" panose="02020603050405020304" pitchFamily="18" charset="0"/>
                <a:cs typeface="Times New Roman" panose="02020603050405020304" pitchFamily="18" charset="0"/>
              </a:rPr>
              <a:t>:</a:t>
            </a:r>
            <a:endParaRPr lang="sq-AL" sz="1800" b="1" i="1" dirty="0">
              <a:solidFill>
                <a:schemeClr val="accent6"/>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E1E1ED7-5BF5-9736-F2FC-ACD76DFA9835}"/>
              </a:ext>
            </a:extLst>
          </p:cNvPr>
          <p:cNvSpPr>
            <a:spLocks noGrp="1"/>
          </p:cNvSpPr>
          <p:nvPr>
            <p:ph idx="1"/>
          </p:nvPr>
        </p:nvSpPr>
        <p:spPr>
          <a:xfrm>
            <a:off x="737118" y="2867023"/>
            <a:ext cx="11279173" cy="3757712"/>
          </a:xfrm>
        </p:spPr>
        <p:txBody>
          <a:bodyPr>
            <a:noAutofit/>
          </a:bodyPr>
          <a:lstStyle/>
          <a:p>
            <a:pPr>
              <a:buFont typeface="Wingdings" panose="05000000000000000000" pitchFamily="2" charset="2"/>
              <a:buChar char="q"/>
            </a:pPr>
            <a:r>
              <a:rPr lang="it-IT" sz="2400" i="1" dirty="0">
                <a:solidFill>
                  <a:srgbClr val="C00000"/>
                </a:solidFill>
                <a:latin typeface="Times New Roman" panose="02020603050405020304" pitchFamily="18" charset="0"/>
                <a:cs typeface="Times New Roman" panose="02020603050405020304" pitchFamily="18" charset="0"/>
              </a:rPr>
              <a:t> </a:t>
            </a:r>
            <a:r>
              <a:rPr lang="it-IT" sz="2400" i="1" dirty="0" err="1">
                <a:solidFill>
                  <a:srgbClr val="C00000"/>
                </a:solidFill>
                <a:latin typeface="Times New Roman" panose="02020603050405020304" pitchFamily="18" charset="0"/>
                <a:cs typeface="Times New Roman" panose="02020603050405020304" pitchFamily="18" charset="0"/>
              </a:rPr>
              <a:t>Kapitulli</a:t>
            </a:r>
            <a:r>
              <a:rPr lang="it-IT" sz="2400" i="1" dirty="0">
                <a:solidFill>
                  <a:srgbClr val="C00000"/>
                </a:solidFill>
                <a:latin typeface="Times New Roman" panose="02020603050405020304" pitchFamily="18" charset="0"/>
                <a:cs typeface="Times New Roman" panose="02020603050405020304" pitchFamily="18" charset="0"/>
              </a:rPr>
              <a:t> 28:</a:t>
            </a:r>
            <a:endParaRPr lang="sq-AL" sz="2400" dirty="0">
              <a:solidFill>
                <a:srgbClr val="C00000"/>
              </a:solidFill>
              <a:latin typeface="Times New Roman" panose="02020603050405020304" pitchFamily="18" charset="0"/>
              <a:cs typeface="Times New Roman" panose="02020603050405020304" pitchFamily="18" charset="0"/>
            </a:endParaRPr>
          </a:p>
          <a:p>
            <a:pPr marL="733425" lvl="0" indent="-285750">
              <a:buFont typeface="Wingdings" panose="05000000000000000000" pitchFamily="2" charset="2"/>
              <a:buChar char="v"/>
            </a:pPr>
            <a:r>
              <a:rPr lang="it-IT" sz="2000" i="1" dirty="0">
                <a:latin typeface="Times New Roman" panose="02020603050405020304" pitchFamily="18" charset="0"/>
                <a:cs typeface="Times New Roman" panose="02020603050405020304" pitchFamily="18" charset="0"/>
              </a:rPr>
              <a:t> </a:t>
            </a:r>
            <a:r>
              <a:rPr lang="sq-AL" sz="2000" i="1" dirty="0">
                <a:latin typeface="Times New Roman" panose="02020603050405020304" pitchFamily="18" charset="0"/>
                <a:cs typeface="Times New Roman" panose="02020603050405020304" pitchFamily="18" charset="0"/>
              </a:rPr>
              <a:t>rregulloren (BE) 2019/6 e Parlamentit dhe Këshillit dt. 11/12/2018 “Përsa i përket produkteve </a:t>
            </a:r>
            <a:r>
              <a:rPr lang="sq-AL" sz="2000" i="1" dirty="0" err="1">
                <a:latin typeface="Times New Roman" panose="02020603050405020304" pitchFamily="18" charset="0"/>
                <a:cs typeface="Times New Roman" panose="02020603050405020304" pitchFamily="18" charset="0"/>
              </a:rPr>
              <a:t>mjekesore</a:t>
            </a:r>
            <a:r>
              <a:rPr lang="sq-AL" sz="2000" i="1" dirty="0">
                <a:latin typeface="Times New Roman" panose="02020603050405020304" pitchFamily="18" charset="0"/>
                <a:cs typeface="Times New Roman" panose="02020603050405020304" pitchFamily="18" charset="0"/>
              </a:rPr>
              <a:t> veterinare</a:t>
            </a:r>
            <a:r>
              <a:rPr lang="it-IT" sz="2000" i="1" dirty="0">
                <a:latin typeface="Times New Roman" panose="02020603050405020304" pitchFamily="18" charset="0"/>
                <a:cs typeface="Times New Roman" panose="02020603050405020304" pitchFamily="18" charset="0"/>
              </a:rPr>
              <a:t>,</a:t>
            </a:r>
            <a:r>
              <a:rPr lang="sq-AL" sz="2000" i="1" dirty="0">
                <a:latin typeface="Times New Roman" panose="02020603050405020304" pitchFamily="18" charset="0"/>
                <a:cs typeface="Times New Roman" panose="02020603050405020304" pitchFamily="18" charset="0"/>
              </a:rPr>
              <a:t> CELEX number: 32019R0006</a:t>
            </a:r>
            <a:r>
              <a:rPr lang="sq-AL" sz="2000" dirty="0">
                <a:latin typeface="Times New Roman" panose="02020603050405020304" pitchFamily="18" charset="0"/>
                <a:cs typeface="Times New Roman" panose="02020603050405020304" pitchFamily="18" charset="0"/>
              </a:rPr>
              <a:t>;</a:t>
            </a:r>
          </a:p>
          <a:p>
            <a:pPr lvl="0">
              <a:buFont typeface="Wingdings" panose="05000000000000000000" pitchFamily="2" charset="2"/>
              <a:buChar char="q"/>
            </a:pPr>
            <a:r>
              <a:rPr lang="it-IT" sz="2400" i="1" dirty="0" err="1">
                <a:solidFill>
                  <a:srgbClr val="C00000"/>
                </a:solidFill>
                <a:latin typeface="Times New Roman" panose="02020603050405020304" pitchFamily="18" charset="0"/>
                <a:cs typeface="Times New Roman" panose="02020603050405020304" pitchFamily="18" charset="0"/>
              </a:rPr>
              <a:t>Kapitulli</a:t>
            </a:r>
            <a:r>
              <a:rPr lang="it-IT" sz="2400" i="1" dirty="0">
                <a:solidFill>
                  <a:srgbClr val="C00000"/>
                </a:solidFill>
                <a:latin typeface="Times New Roman" panose="02020603050405020304" pitchFamily="18" charset="0"/>
                <a:cs typeface="Times New Roman" panose="02020603050405020304" pitchFamily="18" charset="0"/>
              </a:rPr>
              <a:t> 12:</a:t>
            </a:r>
          </a:p>
          <a:p>
            <a:pPr marL="719138" lvl="0" indent="-271463">
              <a:buFont typeface="Wingdings" panose="05000000000000000000" pitchFamily="2" charset="2"/>
              <a:buChar char="v"/>
              <a:tabLst>
                <a:tab pos="719138" algn="l"/>
              </a:tabLst>
            </a:pPr>
            <a:r>
              <a:rPr lang="sq-AL" sz="2000" i="1" dirty="0">
                <a:latin typeface="Times New Roman" panose="02020603050405020304" pitchFamily="18" charset="0"/>
                <a:cs typeface="Times New Roman" panose="02020603050405020304" pitchFamily="18" charset="0"/>
              </a:rPr>
              <a:t>Rregulloren (KE) Nr. 470/2009 e Parlamentit Evropian dhe e Këshillit, e datës 6 maj 2009, që përcakton procedurat e Komunitetit për vendosjen e kufijve të mbetjeve të substancave farmakologjikisht aktive në ushqimet me origjinë shtazore, CELEX number: 32009R0470</a:t>
            </a:r>
            <a:r>
              <a:rPr lang="sq-AL" sz="2000" dirty="0">
                <a:latin typeface="Times New Roman" panose="02020603050405020304" pitchFamily="18" charset="0"/>
                <a:cs typeface="Times New Roman" panose="02020603050405020304" pitchFamily="18" charset="0"/>
              </a:rPr>
              <a:t>;</a:t>
            </a:r>
            <a:endParaRPr lang="it-IT" sz="2000" dirty="0">
              <a:latin typeface="Times New Roman" panose="02020603050405020304" pitchFamily="18" charset="0"/>
              <a:cs typeface="Times New Roman" panose="02020603050405020304" pitchFamily="18" charset="0"/>
            </a:endParaRPr>
          </a:p>
          <a:p>
            <a:pPr marL="719138" lvl="0" indent="-271463">
              <a:buFont typeface="Wingdings" panose="05000000000000000000" pitchFamily="2" charset="2"/>
              <a:buChar char="v"/>
              <a:tabLst>
                <a:tab pos="719138" algn="l"/>
              </a:tabLst>
            </a:pPr>
            <a:r>
              <a:rPr lang="sq-AL" sz="2000" i="1" dirty="0" err="1">
                <a:latin typeface="Times New Roman" panose="02020603050405020304" pitchFamily="18" charset="0"/>
                <a:cs typeface="Times New Roman" panose="02020603050405020304" pitchFamily="18" charset="0"/>
              </a:rPr>
              <a:t>Direktiven</a:t>
            </a:r>
            <a:r>
              <a:rPr lang="sq-AL" sz="2000" i="1" dirty="0">
                <a:latin typeface="Times New Roman" panose="02020603050405020304" pitchFamily="18" charset="0"/>
                <a:cs typeface="Times New Roman" panose="02020603050405020304" pitchFamily="18" charset="0"/>
              </a:rPr>
              <a:t> e Këshillit 96/22/KE, e datës 29 prill 1996, lidhur me ndalimin e përdorimit në blegtori të substancave të caktuara me veprim hormonal ose </a:t>
            </a:r>
            <a:r>
              <a:rPr lang="sq-AL" sz="2000" i="1" dirty="0" err="1">
                <a:latin typeface="Times New Roman" panose="02020603050405020304" pitchFamily="18" charset="0"/>
                <a:cs typeface="Times New Roman" panose="02020603050405020304" pitchFamily="18" charset="0"/>
              </a:rPr>
              <a:t>tirostatik</a:t>
            </a:r>
            <a:r>
              <a:rPr lang="sq-AL" sz="2000" i="1" dirty="0">
                <a:latin typeface="Times New Roman" panose="02020603050405020304" pitchFamily="18" charset="0"/>
                <a:cs typeface="Times New Roman" panose="02020603050405020304" pitchFamily="18" charset="0"/>
              </a:rPr>
              <a:t> dhe të beta-agonistëve, CELEX number:</a:t>
            </a:r>
            <a:r>
              <a:rPr lang="sq-AL" sz="2000" dirty="0">
                <a:latin typeface="Times New Roman" panose="02020603050405020304" pitchFamily="18" charset="0"/>
                <a:cs typeface="Times New Roman" panose="02020603050405020304" pitchFamily="18" charset="0"/>
              </a:rPr>
              <a:t> </a:t>
            </a:r>
            <a:r>
              <a:rPr lang="sq-AL" sz="2000" i="1" dirty="0">
                <a:latin typeface="Times New Roman" panose="02020603050405020304" pitchFamily="18" charset="0"/>
                <a:cs typeface="Times New Roman" panose="02020603050405020304" pitchFamily="18" charset="0"/>
              </a:rPr>
              <a:t>31996L0022</a:t>
            </a:r>
            <a:r>
              <a:rPr lang="sq-AL" sz="2000" dirty="0">
                <a:latin typeface="Times New Roman" panose="02020603050405020304" pitchFamily="18" charset="0"/>
                <a:cs typeface="Times New Roman" panose="02020603050405020304" pitchFamily="18" charset="0"/>
              </a:rPr>
              <a:t>;</a:t>
            </a:r>
            <a:endParaRPr lang="it-IT"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8A420CE-8791-D11C-EE37-F939FB675C9C}"/>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400853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D2761-E840-03F5-38BB-0A733CD94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6575FF-7516-C72B-E91F-13F4A23E10A3}"/>
              </a:ext>
            </a:extLst>
          </p:cNvPr>
          <p:cNvSpPr>
            <a:spLocks noGrp="1"/>
          </p:cNvSpPr>
          <p:nvPr>
            <p:ph type="title"/>
          </p:nvPr>
        </p:nvSpPr>
        <p:spPr>
          <a:xfrm>
            <a:off x="0" y="1362636"/>
            <a:ext cx="12191999" cy="726140"/>
          </a:xfrm>
        </p:spPr>
        <p:txBody>
          <a:bodyPr>
            <a:noAutofit/>
          </a:bodyPr>
          <a:lstStyle/>
          <a:p>
            <a:pPr algn="ctr"/>
            <a:r>
              <a:rPr lang="sq-AL" sz="2000" b="1" i="1" dirty="0">
                <a:solidFill>
                  <a:schemeClr val="accent6"/>
                </a:solidFill>
                <a:latin typeface="Times New Roman" panose="02020603050405020304" pitchFamily="18" charset="0"/>
                <a:cs typeface="Times New Roman" panose="02020603050405020304" pitchFamily="18" charset="0"/>
              </a:rPr>
              <a:t>PROCEDURAT ADMINISTRATIVE TË LESHIMIT TE AUTORIZIMIT TË TREGTIMIT </a:t>
            </a:r>
            <a:br>
              <a:rPr lang="it-IT" sz="2000" b="1" i="1" dirty="0">
                <a:solidFill>
                  <a:schemeClr val="accent6"/>
                </a:solidFill>
                <a:latin typeface="Times New Roman" panose="02020603050405020304" pitchFamily="18" charset="0"/>
                <a:cs typeface="Times New Roman" panose="02020603050405020304" pitchFamily="18" charset="0"/>
              </a:rPr>
            </a:br>
            <a:br>
              <a:rPr lang="sq-AL" sz="1800" b="1" i="1" dirty="0">
                <a:solidFill>
                  <a:schemeClr val="accent6"/>
                </a:solidFill>
                <a:latin typeface="Times New Roman" panose="02020603050405020304" pitchFamily="18" charset="0"/>
                <a:cs typeface="Times New Roman" panose="02020603050405020304" pitchFamily="18" charset="0"/>
              </a:rPr>
            </a:br>
            <a:r>
              <a:rPr lang="sq-AL" sz="1800" b="1" i="1" dirty="0">
                <a:solidFill>
                  <a:srgbClr val="C00000"/>
                </a:solidFill>
                <a:latin typeface="Times New Roman" panose="02020603050405020304" pitchFamily="18" charset="0"/>
                <a:cs typeface="Times New Roman" panose="02020603050405020304" pitchFamily="18" charset="0"/>
              </a:rPr>
              <a:t>(autorizimi i tregtimit është pa</a:t>
            </a:r>
            <a:r>
              <a:rPr lang="it-IT" sz="1800" b="1" i="1" dirty="0">
                <a:solidFill>
                  <a:srgbClr val="C00000"/>
                </a:solidFill>
                <a:latin typeface="Times New Roman" panose="02020603050405020304" pitchFamily="18" charset="0"/>
                <a:cs typeface="Times New Roman" panose="02020603050405020304" pitchFamily="18" charset="0"/>
              </a:rPr>
              <a:t>r</a:t>
            </a:r>
            <a:r>
              <a:rPr lang="sq-AL" sz="1800" b="1" i="1" dirty="0">
                <a:solidFill>
                  <a:srgbClr val="C00000"/>
                </a:solidFill>
                <a:latin typeface="Times New Roman" panose="02020603050405020304" pitchFamily="18" charset="0"/>
                <a:cs typeface="Times New Roman" panose="02020603050405020304" pitchFamily="18" charset="0"/>
              </a:rPr>
              <a:t>a së gjithash e drejtë autori dhe mbrohet me ligj)</a:t>
            </a:r>
            <a:endParaRPr lang="sq-AL" sz="1800" b="1"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6144FA6-2231-A7E2-D056-95AD7A51863F}"/>
              </a:ext>
            </a:extLst>
          </p:cNvPr>
          <p:cNvSpPr>
            <a:spLocks noGrp="1"/>
          </p:cNvSpPr>
          <p:nvPr>
            <p:ph idx="1"/>
          </p:nvPr>
        </p:nvSpPr>
        <p:spPr>
          <a:xfrm>
            <a:off x="0" y="2169458"/>
            <a:ext cx="12192000" cy="4538567"/>
          </a:xfrm>
        </p:spPr>
        <p:txBody>
          <a:bodyPr>
            <a:noAutofit/>
          </a:bodyPr>
          <a:lstStyle/>
          <a:p>
            <a:pPr marL="0" indent="0">
              <a:buNone/>
            </a:pPr>
            <a:r>
              <a:rPr lang="sq-AL" sz="2400" b="1" i="1" dirty="0">
                <a:solidFill>
                  <a:srgbClr val="C00000"/>
                </a:solidFill>
                <a:latin typeface="Times New Roman" panose="02020603050405020304" pitchFamily="18" charset="0"/>
                <a:cs typeface="Times New Roman" panose="02020603050405020304" pitchFamily="18" charset="0"/>
              </a:rPr>
              <a:t>Procedura e Centralizuar : </a:t>
            </a:r>
            <a:endParaRPr lang="it-IT" sz="2400" b="1" i="1" dirty="0">
              <a:solidFill>
                <a:srgbClr val="C0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sq-AL" sz="1500" b="1" i="1" dirty="0">
                <a:latin typeface="Times New Roman" panose="02020603050405020304" pitchFamily="18" charset="0"/>
                <a:cs typeface="Times New Roman" panose="02020603050405020304" pitchFamily="18" charset="0"/>
              </a:rPr>
              <a:t>Procedurë e menaxhuar në nivel evropian që çon në një autorizim unik, të vlefshëm njëkohësisht në të gjitha Shtetet Anëtare të BE-së</a:t>
            </a:r>
            <a:r>
              <a:rPr lang="sq-AL" sz="1500" dirty="0">
                <a:latin typeface="Times New Roman" panose="02020603050405020304" pitchFamily="18" charset="0"/>
                <a:cs typeface="Times New Roman" panose="02020603050405020304" pitchFamily="18" charset="0"/>
              </a:rPr>
              <a:t>.</a:t>
            </a:r>
          </a:p>
          <a:p>
            <a:pPr lvl="0">
              <a:buFont typeface="Wingdings" panose="05000000000000000000" pitchFamily="2" charset="2"/>
              <a:buChar char="§"/>
            </a:pPr>
            <a:r>
              <a:rPr lang="sq-AL" sz="1500" b="1" i="1" dirty="0">
                <a:latin typeface="Times New Roman" panose="02020603050405020304" pitchFamily="18" charset="0"/>
                <a:cs typeface="Times New Roman" panose="02020603050405020304" pitchFamily="18" charset="0"/>
              </a:rPr>
              <a:t>Funksionimi:</a:t>
            </a:r>
            <a:r>
              <a:rPr lang="sq-AL" sz="1500" b="1" dirty="0">
                <a:latin typeface="Times New Roman" panose="02020603050405020304" pitchFamily="18" charset="0"/>
                <a:cs typeface="Times New Roman" panose="02020603050405020304" pitchFamily="18" charset="0"/>
              </a:rPr>
              <a:t> </a:t>
            </a:r>
            <a:r>
              <a:rPr lang="sq-AL" sz="1500" dirty="0">
                <a:latin typeface="Times New Roman" panose="02020603050405020304" pitchFamily="18" charset="0"/>
                <a:cs typeface="Times New Roman" panose="02020603050405020304" pitchFamily="18" charset="0"/>
              </a:rPr>
              <a:t>Kërkesa dorëzohet drejtpërdrejt në EMA (Agjencia Evropiane e Barnave) në Amsterdam. Komiteti Shkencor i EMA-s (CVMP) nxjerr një mendim teknik. Nëse mendimi është pozitiv, Komisioni Evropian miraton një vendim formal që jep autorizimin</a:t>
            </a:r>
            <a:r>
              <a:rPr lang="it-IT" sz="1500" dirty="0">
                <a:latin typeface="Times New Roman" panose="02020603050405020304" pitchFamily="18" charset="0"/>
                <a:cs typeface="Times New Roman" panose="02020603050405020304" pitchFamily="18" charset="0"/>
              </a:rPr>
              <a:t> e </a:t>
            </a:r>
            <a:r>
              <a:rPr lang="it-IT" sz="1500" dirty="0" err="1">
                <a:latin typeface="Times New Roman" panose="02020603050405020304" pitchFamily="18" charset="0"/>
                <a:cs typeface="Times New Roman" panose="02020603050405020304" pitchFamily="18" charset="0"/>
              </a:rPr>
              <a:t>tregtimit</a:t>
            </a:r>
            <a:r>
              <a:rPr lang="sq-AL"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
            </a:pPr>
            <a:r>
              <a:rPr lang="sq-AL" sz="1500" b="1" dirty="0">
                <a:latin typeface="Times New Roman" panose="02020603050405020304" pitchFamily="18" charset="0"/>
                <a:cs typeface="Times New Roman" panose="02020603050405020304" pitchFamily="18" charset="0"/>
              </a:rPr>
              <a:t>Procedura është e detyrueshme për:</a:t>
            </a:r>
          </a:p>
          <a:p>
            <a:pPr lvl="1">
              <a:lnSpc>
                <a:spcPct val="100000"/>
              </a:lnSpc>
            </a:pPr>
            <a:r>
              <a:rPr lang="sq-AL" sz="1500" dirty="0">
                <a:latin typeface="Times New Roman" panose="02020603050405020304" pitchFamily="18" charset="0"/>
                <a:cs typeface="Times New Roman" panose="02020603050405020304" pitchFamily="18" charset="0"/>
              </a:rPr>
              <a:t>produktet mjekësore veterinare të përftuara me një </a:t>
            </a:r>
            <a:r>
              <a:rPr lang="sq-AL" sz="1500" b="1" dirty="0">
                <a:latin typeface="Times New Roman" panose="02020603050405020304" pitchFamily="18" charset="0"/>
                <a:cs typeface="Times New Roman" panose="02020603050405020304" pitchFamily="18" charset="0"/>
              </a:rPr>
              <a:t>nga proceset bioteknologjike </a:t>
            </a:r>
            <a:r>
              <a:rPr lang="sq-AL" sz="1500" dirty="0">
                <a:latin typeface="Times New Roman" panose="02020603050405020304" pitchFamily="18" charset="0"/>
                <a:cs typeface="Times New Roman" panose="02020603050405020304" pitchFamily="18" charset="0"/>
              </a:rPr>
              <a:t>si: teknologjia e rikombinimit të ADN-së; shprehja e kontrolluar e gjeneve që kodojnë për proteinat biologjikisht aktive në qelizat prokariote dhe eukariote, përfshirë edhe qelizat e transformuara të gjitarëve; metodat e mbështetura tek hibridomat dhe antitrupat monoklonalë;</a:t>
            </a:r>
          </a:p>
          <a:p>
            <a:pPr lvl="1"/>
            <a:r>
              <a:rPr lang="sq-AL" sz="1500" dirty="0">
                <a:latin typeface="Times New Roman" panose="02020603050405020304" pitchFamily="18" charset="0"/>
                <a:cs typeface="Times New Roman" panose="02020603050405020304" pitchFamily="18" charset="0"/>
              </a:rPr>
              <a:t>produktet mjekësore veterinare që përdoren kryesisht si </a:t>
            </a:r>
            <a:r>
              <a:rPr lang="sq-AL" sz="1500" b="1" dirty="0">
                <a:latin typeface="Times New Roman" panose="02020603050405020304" pitchFamily="18" charset="0"/>
                <a:cs typeface="Times New Roman" panose="02020603050405020304" pitchFamily="18" charset="0"/>
              </a:rPr>
              <a:t>stimulues për të nxitur rritjen e kafshëve </a:t>
            </a:r>
            <a:r>
              <a:rPr lang="sq-AL" sz="1500" dirty="0">
                <a:latin typeface="Times New Roman" panose="02020603050405020304" pitchFamily="18" charset="0"/>
                <a:cs typeface="Times New Roman" panose="02020603050405020304" pitchFamily="18" charset="0"/>
              </a:rPr>
              <a:t>të trajtuara ose për të shtuar prodhimtarinë;</a:t>
            </a:r>
          </a:p>
          <a:p>
            <a:pPr lvl="1"/>
            <a:r>
              <a:rPr lang="sq-AL" sz="1500" dirty="0">
                <a:latin typeface="Times New Roman" panose="02020603050405020304" pitchFamily="18" charset="0"/>
                <a:cs typeface="Times New Roman" panose="02020603050405020304" pitchFamily="18" charset="0"/>
              </a:rPr>
              <a:t>produktet mjekësore veterinare që përmbajnë një substancë aktive, që nuk është autorizuar si një produkt mjekësor veterinar në Bashkimin Evropian në kohën e paraqitjes së kërkesës;</a:t>
            </a:r>
          </a:p>
          <a:p>
            <a:pPr lvl="1"/>
            <a:r>
              <a:rPr lang="sq-AL" sz="1500" dirty="0">
                <a:latin typeface="Times New Roman" panose="02020603050405020304" pitchFamily="18" charset="0"/>
                <a:cs typeface="Times New Roman" panose="02020603050405020304" pitchFamily="18" charset="0"/>
              </a:rPr>
              <a:t>produktet mjekësore veterinare biologjike që përmbajnë </a:t>
            </a:r>
            <a:r>
              <a:rPr lang="sq-AL" sz="1500" b="1" dirty="0">
                <a:latin typeface="Times New Roman" panose="02020603050405020304" pitchFamily="18" charset="0"/>
                <a:cs typeface="Times New Roman" panose="02020603050405020304" pitchFamily="18" charset="0"/>
              </a:rPr>
              <a:t>ose janë të përbërë nga inde ose qeliza</a:t>
            </a:r>
            <a:r>
              <a:rPr lang="sq-AL" sz="1500" dirty="0">
                <a:latin typeface="Times New Roman" panose="02020603050405020304" pitchFamily="18" charset="0"/>
                <a:cs typeface="Times New Roman" panose="02020603050405020304" pitchFamily="18" charset="0"/>
              </a:rPr>
              <a:t> alogjene të modifikuara nga ana inxhinjerike;</a:t>
            </a:r>
          </a:p>
          <a:p>
            <a:pPr lvl="1"/>
            <a:r>
              <a:rPr lang="sq-AL" sz="1500" dirty="0">
                <a:latin typeface="Times New Roman" panose="02020603050405020304" pitchFamily="18" charset="0"/>
                <a:cs typeface="Times New Roman" panose="02020603050405020304" pitchFamily="18" charset="0"/>
              </a:rPr>
              <a:t>produktet mjekësore veterinare për terapitë inovative. </a:t>
            </a:r>
          </a:p>
          <a:p>
            <a:pPr marL="174625" lvl="1" indent="-174625">
              <a:buFont typeface="Wingdings" panose="05000000000000000000" pitchFamily="2" charset="2"/>
              <a:buChar char="§"/>
            </a:pPr>
            <a:r>
              <a:rPr lang="sq-AL" sz="1500" b="1" dirty="0">
                <a:latin typeface="Times New Roman" panose="02020603050405020304" pitchFamily="18" charset="0"/>
                <a:cs typeface="Times New Roman" panose="02020603050405020304" pitchFamily="18" charset="0"/>
              </a:rPr>
              <a:t>Rastet fakultativë: </a:t>
            </a:r>
            <a:r>
              <a:rPr lang="sq-AL" sz="1500" dirty="0">
                <a:latin typeface="Times New Roman" panose="02020603050405020304" pitchFamily="18" charset="0"/>
                <a:cs typeface="Times New Roman" panose="02020603050405020304" pitchFamily="18" charset="0"/>
              </a:rPr>
              <a:t>çdo kush mund ti drejtohet Agjencisë EMA për marrjen një certifikate tregtimi për një medikament veterinar. Ne rast te dhënies se certifikatës dhe kjo certifikate ka vlere ne te gjithë BE.</a:t>
            </a:r>
          </a:p>
          <a:p>
            <a:pPr>
              <a:buFont typeface="Wingdings" panose="05000000000000000000" pitchFamily="2" charset="2"/>
              <a:buChar char="§"/>
            </a:pPr>
            <a:r>
              <a:rPr lang="sq-AL" sz="1500" b="1" dirty="0">
                <a:latin typeface="Times New Roman" panose="02020603050405020304" pitchFamily="18" charset="0"/>
                <a:cs typeface="Times New Roman" panose="02020603050405020304" pitchFamily="18" charset="0"/>
              </a:rPr>
              <a:t>Duhet te jesh banor (rezident ) në një vend të BE_së që të mund ti kërkosh  Agjencisë EMA lëshimin e autorizimit</a:t>
            </a:r>
            <a:r>
              <a:rPr lang="it-IT" sz="1500" b="1" dirty="0">
                <a:latin typeface="Times New Roman" panose="02020603050405020304" pitchFamily="18" charset="0"/>
                <a:cs typeface="Times New Roman" panose="02020603050405020304" pitchFamily="18" charset="0"/>
              </a:rPr>
              <a:t> t</a:t>
            </a:r>
            <a:r>
              <a:rPr lang="sq-AL" sz="1500" b="1" dirty="0">
                <a:latin typeface="Times New Roman" panose="02020603050405020304" pitchFamily="18" charset="0"/>
                <a:cs typeface="Times New Roman" panose="02020603050405020304" pitchFamily="18" charset="0"/>
              </a:rPr>
              <a:t>ë</a:t>
            </a:r>
            <a:r>
              <a:rPr lang="it-IT" sz="1500" b="1" dirty="0">
                <a:latin typeface="Times New Roman" panose="02020603050405020304" pitchFamily="18" charset="0"/>
                <a:cs typeface="Times New Roman" panose="02020603050405020304" pitchFamily="18" charset="0"/>
              </a:rPr>
              <a:t> </a:t>
            </a:r>
            <a:r>
              <a:rPr lang="it-IT" sz="1500" b="1" dirty="0" err="1">
                <a:latin typeface="Times New Roman" panose="02020603050405020304" pitchFamily="18" charset="0"/>
                <a:cs typeface="Times New Roman" panose="02020603050405020304" pitchFamily="18" charset="0"/>
              </a:rPr>
              <a:t>tregtimit</a:t>
            </a:r>
            <a:r>
              <a:rPr lang="it-IT" sz="1500" b="1" dirty="0">
                <a:latin typeface="Times New Roman" panose="02020603050405020304" pitchFamily="18" charset="0"/>
                <a:cs typeface="Times New Roman" panose="02020603050405020304" pitchFamily="18" charset="0"/>
              </a:rPr>
              <a:t>.</a:t>
            </a:r>
            <a:endParaRPr lang="sq-AL" sz="1500" b="1" dirty="0">
              <a:latin typeface="Times New Roman" panose="02020603050405020304" pitchFamily="18" charset="0"/>
              <a:cs typeface="Times New Roman" panose="02020603050405020304" pitchFamily="18" charset="0"/>
            </a:endParaRPr>
          </a:p>
          <a:p>
            <a:endParaRPr lang="sq-AL" sz="1000" dirty="0"/>
          </a:p>
        </p:txBody>
      </p:sp>
      <p:pic>
        <p:nvPicPr>
          <p:cNvPr id="4" name="Picture 3">
            <a:extLst>
              <a:ext uri="{FF2B5EF4-FFF2-40B4-BE49-F238E27FC236}">
                <a16:creationId xmlns:a16="http://schemas.microsoft.com/office/drawing/2014/main" id="{4BD34350-66EA-640C-3B01-5C1136A3524C}"/>
              </a:ext>
            </a:extLst>
          </p:cNvPr>
          <p:cNvPicPr/>
          <p:nvPr/>
        </p:nvPicPr>
        <p:blipFill>
          <a:blip r:embed="rId2">
            <a:extLst>
              <a:ext uri="{28A0092B-C50C-407E-A947-70E740481C1C}">
                <a14:useLocalDpi xmlns:a14="http://schemas.microsoft.com/office/drawing/2010/main" val="0"/>
              </a:ext>
            </a:extLst>
          </a:blip>
          <a:srcRect/>
          <a:stretch/>
        </p:blipFill>
        <p:spPr bwMode="auto">
          <a:xfrm>
            <a:off x="2603350" y="149975"/>
            <a:ext cx="7095127" cy="1212660"/>
          </a:xfrm>
          <a:prstGeom prst="rect">
            <a:avLst/>
          </a:prstGeom>
          <a:noFill/>
        </p:spPr>
      </p:pic>
    </p:spTree>
    <p:extLst>
      <p:ext uri="{BB962C8B-B14F-4D97-AF65-F5344CB8AC3E}">
        <p14:creationId xmlns:p14="http://schemas.microsoft.com/office/powerpoint/2010/main" val="1092143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769A9-E350-F3E7-5AB1-281AE9AFB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3E5DF-4C9E-17BF-15AE-6ED77A4C644C}"/>
              </a:ext>
            </a:extLst>
          </p:cNvPr>
          <p:cNvSpPr>
            <a:spLocks noGrp="1"/>
          </p:cNvSpPr>
          <p:nvPr>
            <p:ph type="title"/>
          </p:nvPr>
        </p:nvSpPr>
        <p:spPr>
          <a:xfrm>
            <a:off x="261257" y="2509935"/>
            <a:ext cx="11755034" cy="418091"/>
          </a:xfrm>
        </p:spPr>
        <p:txBody>
          <a:bodyPr>
            <a:noAutofit/>
          </a:bodyPr>
          <a:lstStyle/>
          <a:p>
            <a:r>
              <a:rPr lang="sq-AL" sz="2400" b="1" i="1" dirty="0">
                <a:latin typeface="Times New Roman" panose="02020603050405020304" pitchFamily="18" charset="0"/>
                <a:cs typeface="Times New Roman" panose="02020603050405020304" pitchFamily="18" charset="0"/>
              </a:rPr>
              <a:t>2. Procedura e Decentralizuar</a:t>
            </a:r>
            <a:endParaRPr lang="sq-AL"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8022267-A5EA-15D2-5775-02C0EF28418C}"/>
              </a:ext>
            </a:extLst>
          </p:cNvPr>
          <p:cNvSpPr>
            <a:spLocks noGrp="1"/>
          </p:cNvSpPr>
          <p:nvPr>
            <p:ph idx="1"/>
          </p:nvPr>
        </p:nvSpPr>
        <p:spPr>
          <a:xfrm>
            <a:off x="0" y="2928026"/>
            <a:ext cx="12192000" cy="3779999"/>
          </a:xfrm>
        </p:spPr>
        <p:txBody>
          <a:bodyPr>
            <a:noAutofit/>
          </a:bodyPr>
          <a:lstStyle/>
          <a:p>
            <a:pPr>
              <a:buFont typeface="Wingdings" panose="05000000000000000000" pitchFamily="2" charset="2"/>
              <a:buChar char="§"/>
            </a:pPr>
            <a:r>
              <a:rPr lang="sq-AL" sz="2000" b="1" i="1" dirty="0">
                <a:latin typeface="Times New Roman" panose="02020603050405020304" pitchFamily="18" charset="0"/>
                <a:cs typeface="Times New Roman" panose="02020603050405020304" pitchFamily="18" charset="0"/>
              </a:rPr>
              <a:t>Procedurë e menaxhuar në nivel evropian që çon në një autorizim unik, të vlefshëm njëkohësisht në të gjitha Shtetet Anëtare të BE-së</a:t>
            </a:r>
            <a:r>
              <a:rPr lang="it-IT" sz="2000" b="1" i="1" dirty="0">
                <a:latin typeface="Times New Roman" panose="02020603050405020304" pitchFamily="18" charset="0"/>
                <a:cs typeface="Times New Roman" panose="02020603050405020304" pitchFamily="18" charset="0"/>
              </a:rPr>
              <a:t> </a:t>
            </a:r>
            <a:r>
              <a:rPr lang="sq-AL" sz="2000" b="1" i="1" dirty="0">
                <a:latin typeface="Times New Roman" panose="02020603050405020304" pitchFamily="18" charset="0"/>
                <a:cs typeface="Times New Roman" panose="02020603050405020304" pitchFamily="18" charset="0"/>
              </a:rPr>
              <a:t>që marrin pjesë në këtë procedurë</a:t>
            </a:r>
            <a:r>
              <a:rPr lang="sq-AL" sz="1800" dirty="0">
                <a:latin typeface="Times New Roman" panose="02020603050405020304" pitchFamily="18" charset="0"/>
                <a:cs typeface="Times New Roman" panose="02020603050405020304" pitchFamily="18" charset="0"/>
              </a:rPr>
              <a:t>.</a:t>
            </a:r>
            <a:endParaRPr lang="sq-AL"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sq-AL" sz="2000" dirty="0">
                <a:latin typeface="Times New Roman" panose="02020603050405020304" pitchFamily="18" charset="0"/>
                <a:cs typeface="Times New Roman" panose="02020603050405020304" pitchFamily="18" charset="0"/>
              </a:rPr>
              <a:t>Kërkuesi paraqet kërkesën në dy ose më shumë Shtete Anëtare njëkohësisht, për një produkt që nuk është autorizuar ende në asnjë vend të BE-së.</a:t>
            </a:r>
            <a:endParaRPr lang="it-IT"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sq-AL" sz="2000" dirty="0">
                <a:latin typeface="Times New Roman" panose="02020603050405020304" pitchFamily="18" charset="0"/>
                <a:cs typeface="Times New Roman" panose="02020603050405020304" pitchFamily="18" charset="0"/>
              </a:rPr>
              <a:t>Kërkuesi zgjedh një shtet udhëheqës, i quajtur Shteti Anëtar i Referencës (RMS), i cili vlerëson dosjen dhe harton raportin e vlerësimit dhe ju dërgon raportin e vlerësimit shteteve të tjera.</a:t>
            </a:r>
            <a:endParaRPr lang="it-IT"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sq-AL" sz="2000" dirty="0">
                <a:latin typeface="Times New Roman" panose="02020603050405020304" pitchFamily="18" charset="0"/>
                <a:cs typeface="Times New Roman" panose="02020603050405020304" pitchFamily="18" charset="0"/>
              </a:rPr>
              <a:t>Në fund, të gjitha shtetet lëshojnë një autorizim tregtimi identik.</a:t>
            </a:r>
            <a:endParaRPr lang="it-IT"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sq-AL" sz="2000" dirty="0">
                <a:latin typeface="Times New Roman" panose="02020603050405020304" pitchFamily="18" charset="0"/>
                <a:cs typeface="Times New Roman" panose="02020603050405020304" pitchFamily="18" charset="0"/>
              </a:rPr>
              <a:t>Produkti tregtohet vetëm në ato shtete anëtare që marrin pjesë në këtë procedurë të lëshimit të autorizimit të tregtimit.</a:t>
            </a:r>
            <a:endParaRPr lang="it-IT"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sq-AL" sz="2000" b="1" i="1" dirty="0">
                <a:latin typeface="Times New Roman" panose="02020603050405020304" pitchFamily="18" charset="0"/>
                <a:cs typeface="Times New Roman" panose="02020603050405020304" pitchFamily="18" charset="0"/>
              </a:rPr>
              <a:t>Duhet të jesh banor (rezident) në një vend të BE_së që të mund të kërkosh  lëshimin e</a:t>
            </a:r>
            <a:r>
              <a:rPr lang="it-IT" sz="2000" b="1" i="1" dirty="0">
                <a:latin typeface="Times New Roman" panose="02020603050405020304" pitchFamily="18" charset="0"/>
                <a:cs typeface="Times New Roman" panose="02020603050405020304" pitchFamily="18" charset="0"/>
              </a:rPr>
              <a:t> k</a:t>
            </a:r>
            <a:r>
              <a:rPr lang="sq-AL" sz="2000" b="1" i="1" dirty="0">
                <a:latin typeface="Times New Roman" panose="02020603050405020304" pitchFamily="18" charset="0"/>
                <a:cs typeface="Times New Roman" panose="02020603050405020304" pitchFamily="18" charset="0"/>
              </a:rPr>
              <a:t>ë</a:t>
            </a:r>
            <a:r>
              <a:rPr lang="it-IT" sz="2000" b="1" i="1" dirty="0" err="1">
                <a:latin typeface="Times New Roman" panose="02020603050405020304" pitchFamily="18" charset="0"/>
                <a:cs typeface="Times New Roman" panose="02020603050405020304" pitchFamily="18" charset="0"/>
              </a:rPr>
              <a:t>tij</a:t>
            </a:r>
            <a:r>
              <a:rPr lang="it-IT" sz="2000" b="1" i="1" dirty="0">
                <a:latin typeface="Times New Roman" panose="02020603050405020304" pitchFamily="18" charset="0"/>
                <a:cs typeface="Times New Roman" panose="02020603050405020304" pitchFamily="18" charset="0"/>
              </a:rPr>
              <a:t> tipi t</a:t>
            </a:r>
            <a:r>
              <a:rPr lang="sq-AL" sz="2000" b="1" i="1" dirty="0">
                <a:latin typeface="Times New Roman" panose="02020603050405020304" pitchFamily="18" charset="0"/>
                <a:cs typeface="Times New Roman" panose="02020603050405020304" pitchFamily="18" charset="0"/>
              </a:rPr>
              <a:t>ë autorizimit të tregtimit.</a:t>
            </a:r>
          </a:p>
          <a:p>
            <a:endParaRPr lang="sq-AL" dirty="0"/>
          </a:p>
          <a:p>
            <a:pPr marL="114300" indent="0">
              <a:lnSpc>
                <a:spcPct val="150000"/>
              </a:lnSpc>
              <a:buNone/>
            </a:pPr>
            <a:endParaRPr lang="sq-AL" sz="2000" dirty="0"/>
          </a:p>
        </p:txBody>
      </p:sp>
      <p:pic>
        <p:nvPicPr>
          <p:cNvPr id="4" name="Picture 3">
            <a:extLst>
              <a:ext uri="{FF2B5EF4-FFF2-40B4-BE49-F238E27FC236}">
                <a16:creationId xmlns:a16="http://schemas.microsoft.com/office/drawing/2014/main" id="{BCFD42E2-073C-1020-7777-15823536BAEA}"/>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151327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D86B7-CB78-E8EC-855E-EE1667D18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8C4085-DE9B-5598-FA0B-B4CB14DB27B1}"/>
              </a:ext>
            </a:extLst>
          </p:cNvPr>
          <p:cNvSpPr>
            <a:spLocks noGrp="1"/>
          </p:cNvSpPr>
          <p:nvPr>
            <p:ph type="title"/>
          </p:nvPr>
        </p:nvSpPr>
        <p:spPr>
          <a:xfrm>
            <a:off x="261257" y="2302137"/>
            <a:ext cx="11755034" cy="494852"/>
          </a:xfrm>
        </p:spPr>
        <p:txBody>
          <a:bodyPr>
            <a:noAutofit/>
          </a:bodyPr>
          <a:lstStyle/>
          <a:p>
            <a:r>
              <a:rPr lang="sq-AL" sz="2400" dirty="0">
                <a:latin typeface="Times New Roman" panose="02020603050405020304" pitchFamily="18" charset="0"/>
                <a:cs typeface="Times New Roman" panose="02020603050405020304" pitchFamily="18" charset="0"/>
              </a:rPr>
              <a:t>3. </a:t>
            </a:r>
            <a:r>
              <a:rPr lang="sq-AL" sz="2400" b="1" i="1" dirty="0">
                <a:latin typeface="Times New Roman" panose="02020603050405020304" pitchFamily="18" charset="0"/>
                <a:cs typeface="Times New Roman" panose="02020603050405020304" pitchFamily="18" charset="0"/>
              </a:rPr>
              <a:t>Procedura e Njohjes Reciproke</a:t>
            </a:r>
            <a:endParaRPr lang="sq-AL" sz="1200" b="1"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7AC4825-1556-F80A-CD07-D5EE1C0E82CE}"/>
              </a:ext>
            </a:extLst>
          </p:cNvPr>
          <p:cNvSpPr>
            <a:spLocks noGrp="1"/>
          </p:cNvSpPr>
          <p:nvPr>
            <p:ph idx="1"/>
          </p:nvPr>
        </p:nvSpPr>
        <p:spPr>
          <a:xfrm>
            <a:off x="182880" y="2904565"/>
            <a:ext cx="11833411" cy="3533556"/>
          </a:xfrm>
        </p:spPr>
        <p:txBody>
          <a:bodyPr>
            <a:noAutofit/>
          </a:bodyPr>
          <a:lstStyle/>
          <a:p>
            <a:pPr marL="457200" indent="-342900">
              <a:lnSpc>
                <a:spcPct val="150000"/>
              </a:lnSpc>
              <a:buFont typeface="Wingdings" panose="05000000000000000000" pitchFamily="2" charset="2"/>
              <a:buChar char="§"/>
            </a:pPr>
            <a:r>
              <a:rPr lang="sq-AL" sz="1800" b="1" i="1" dirty="0">
                <a:latin typeface="Times New Roman" panose="02020603050405020304" pitchFamily="18" charset="0"/>
                <a:cs typeface="Times New Roman" panose="02020603050405020304" pitchFamily="18" charset="0"/>
              </a:rPr>
              <a:t>Procedurë e menaxhuar në nivel evropian që çon në një autorizim të përbashkët, të vlefshëm njëkohësisht në Shtetet Anëtare të BE-së që kryejnë në këtë procedurë</a:t>
            </a:r>
            <a:r>
              <a:rPr lang="sq-AL" sz="1800" dirty="0">
                <a:latin typeface="Times New Roman" panose="02020603050405020304" pitchFamily="18" charset="0"/>
                <a:cs typeface="Times New Roman" panose="02020603050405020304" pitchFamily="18" charset="0"/>
              </a:rPr>
              <a:t>.</a:t>
            </a:r>
          </a:p>
          <a:p>
            <a:pPr marL="457200" indent="-342900">
              <a:lnSpc>
                <a:spcPct val="150000"/>
              </a:lnSpc>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Aplikohet kur një produkt ka marrë tashmë një autorizim në një Shtet Anëtar të vetëm </a:t>
            </a:r>
            <a:r>
              <a:rPr lang="sq-AL" sz="1800" i="1" dirty="0">
                <a:latin typeface="Times New Roman" panose="02020603050405020304" pitchFamily="18" charset="0"/>
                <a:cs typeface="Times New Roman" panose="02020603050405020304" pitchFamily="18" charset="0"/>
              </a:rPr>
              <a:t>(përmes procedurës kombëtare)</a:t>
            </a:r>
            <a:r>
              <a:rPr lang="sq-AL" sz="1800" dirty="0">
                <a:latin typeface="Times New Roman" panose="02020603050405020304" pitchFamily="18" charset="0"/>
                <a:cs typeface="Times New Roman" panose="02020603050405020304" pitchFamily="18" charset="0"/>
              </a:rPr>
              <a:t> dhe mbajtësi vendos ta shtrijë këtë autorizim edhe në nj</a:t>
            </a:r>
            <a:r>
              <a:rPr lang="sq-AL" sz="1800" b="1" i="1" dirty="0">
                <a:latin typeface="Times New Roman" panose="02020603050405020304" pitchFamily="18" charset="0"/>
                <a:cs typeface="Times New Roman" panose="02020603050405020304" pitchFamily="18" charset="0"/>
              </a:rPr>
              <a:t>ë </a:t>
            </a:r>
            <a:r>
              <a:rPr lang="sq-AL" sz="1800" dirty="0">
                <a:latin typeface="Times New Roman" panose="02020603050405020304" pitchFamily="18" charset="0"/>
                <a:cs typeface="Times New Roman" panose="02020603050405020304" pitchFamily="18" charset="0"/>
              </a:rPr>
              <a:t>vend të tjet</a:t>
            </a:r>
            <a:r>
              <a:rPr lang="sq-AL" sz="1800" b="1" i="1" dirty="0">
                <a:latin typeface="Times New Roman" panose="02020603050405020304" pitchFamily="18" charset="0"/>
                <a:cs typeface="Times New Roman" panose="02020603050405020304" pitchFamily="18" charset="0"/>
              </a:rPr>
              <a:t>ë</a:t>
            </a:r>
            <a:r>
              <a:rPr lang="sq-AL" sz="1800" dirty="0">
                <a:latin typeface="Times New Roman" panose="02020603050405020304" pitchFamily="18" charset="0"/>
                <a:cs typeface="Times New Roman" panose="02020603050405020304" pitchFamily="18" charset="0"/>
              </a:rPr>
              <a:t>r të BE-së.</a:t>
            </a:r>
          </a:p>
          <a:p>
            <a:pPr marL="457200" indent="-342900">
              <a:lnSpc>
                <a:spcPct val="150000"/>
              </a:lnSpc>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Shteti që ka autorizuar i pari barin vepron si Shtet Reference dhe u dërgon raportin e tij të vlerësimit Shteteve të Interesuara. </a:t>
            </a:r>
          </a:p>
          <a:p>
            <a:pPr marL="457200" indent="-342900">
              <a:lnSpc>
                <a:spcPct val="100000"/>
              </a:lnSpc>
              <a:buFont typeface="Wingdings" panose="05000000000000000000" pitchFamily="2" charset="2"/>
              <a:buChar char="§"/>
            </a:pPr>
            <a:r>
              <a:rPr lang="sq-AL" sz="1800" b="1" i="1" dirty="0">
                <a:latin typeface="Times New Roman" panose="02020603050405020304" pitchFamily="18" charset="0"/>
                <a:cs typeface="Times New Roman" panose="02020603050405020304" pitchFamily="18" charset="0"/>
              </a:rPr>
              <a:t>Duhet të jesh banor (rezident) në një vend të BE_së që të mund të kërkosh  lëshimin e këtij tipi të autorizimit të tregtimit.</a:t>
            </a:r>
          </a:p>
          <a:p>
            <a:pPr marL="457200" indent="-342900">
              <a:lnSpc>
                <a:spcPct val="150000"/>
              </a:lnSpc>
              <a:buFont typeface="Wingdings" panose="05000000000000000000" pitchFamily="2" charset="2"/>
              <a:buChar char="§"/>
            </a:pPr>
            <a:endParaRPr lang="sq-AL"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B0D8D13-BFBE-D1F4-E492-A7708BC68357}"/>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426138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E734-78D1-96CE-48C2-70C420FACB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FFB4E8-7FFF-8941-6CFF-46E5B4615752}"/>
              </a:ext>
            </a:extLst>
          </p:cNvPr>
          <p:cNvSpPr>
            <a:spLocks noGrp="1"/>
          </p:cNvSpPr>
          <p:nvPr>
            <p:ph type="title"/>
          </p:nvPr>
        </p:nvSpPr>
        <p:spPr>
          <a:xfrm>
            <a:off x="261257" y="2302137"/>
            <a:ext cx="11755034" cy="494852"/>
          </a:xfrm>
        </p:spPr>
        <p:txBody>
          <a:bodyPr>
            <a:noAutofit/>
          </a:bodyPr>
          <a:lstStyle/>
          <a:p>
            <a:r>
              <a:rPr lang="sq-AL" sz="2400" i="1" dirty="0">
                <a:latin typeface="Times New Roman" panose="02020603050405020304" pitchFamily="18" charset="0"/>
                <a:cs typeface="Times New Roman" panose="02020603050405020304" pitchFamily="18" charset="0"/>
              </a:rPr>
              <a:t>4. </a:t>
            </a:r>
            <a:r>
              <a:rPr lang="sq-AL" sz="2400" b="1" i="1" dirty="0">
                <a:latin typeface="Times New Roman" panose="02020603050405020304" pitchFamily="18" charset="0"/>
                <a:cs typeface="Times New Roman" panose="02020603050405020304" pitchFamily="18" charset="0"/>
              </a:rPr>
              <a:t>Procedura Pastër Kombëtare </a:t>
            </a:r>
            <a:endParaRPr lang="sq-AL"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3F5306E-058D-3F11-A8AD-69438C250466}"/>
              </a:ext>
            </a:extLst>
          </p:cNvPr>
          <p:cNvSpPr>
            <a:spLocks noGrp="1"/>
          </p:cNvSpPr>
          <p:nvPr>
            <p:ph idx="1"/>
          </p:nvPr>
        </p:nvSpPr>
        <p:spPr>
          <a:xfrm>
            <a:off x="182880" y="2904565"/>
            <a:ext cx="11833411" cy="3533556"/>
          </a:xfrm>
        </p:spPr>
        <p:txBody>
          <a:bodyPr>
            <a:noAutofit/>
          </a:bodyPr>
          <a:lstStyle/>
          <a:p>
            <a:pPr>
              <a:lnSpc>
                <a:spcPct val="200000"/>
              </a:lnSpc>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Procedurë e kufizuar vetëm brenda territorit të një Shteti Anëtar të vetëm.</a:t>
            </a:r>
          </a:p>
          <a:p>
            <a:pPr>
              <a:lnSpc>
                <a:spcPct val="200000"/>
              </a:lnSpc>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Aplikimi dorëzohet pranë autoritetit kombëtar kompetent. </a:t>
            </a:r>
          </a:p>
          <a:p>
            <a:pPr>
              <a:lnSpc>
                <a:spcPct val="200000"/>
              </a:lnSpc>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Autorizimi i lëshuar ka vlefshmëri ekskluzive vetëm brenda kufijve të atij shteti. </a:t>
            </a:r>
          </a:p>
          <a:p>
            <a:pPr>
              <a:lnSpc>
                <a:spcPct val="200000"/>
              </a:lnSpc>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Këtë procedurë do të ndjekim për lëshimin e certifikatave në nivel kombëtar</a:t>
            </a:r>
            <a:r>
              <a:rPr lang="it-IT" sz="1800" dirty="0">
                <a:latin typeface="Times New Roman" panose="02020603050405020304" pitchFamily="18" charset="0"/>
                <a:cs typeface="Times New Roman" panose="02020603050405020304" pitchFamily="18" charset="0"/>
              </a:rPr>
              <a:t>.</a:t>
            </a:r>
            <a:r>
              <a:rPr lang="sq-AL" sz="1800" dirty="0">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0874F910-4E58-B093-F284-E5A2935E7C19}"/>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1697963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B56D1-16D9-183F-E09D-F3B76C32B3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85101-ADF0-B163-6154-A72B23121B20}"/>
              </a:ext>
            </a:extLst>
          </p:cNvPr>
          <p:cNvSpPr>
            <a:spLocks noGrp="1"/>
          </p:cNvSpPr>
          <p:nvPr>
            <p:ph type="title"/>
          </p:nvPr>
        </p:nvSpPr>
        <p:spPr>
          <a:xfrm>
            <a:off x="261257" y="2302137"/>
            <a:ext cx="11755034" cy="494852"/>
          </a:xfrm>
        </p:spPr>
        <p:txBody>
          <a:bodyPr>
            <a:noAutofit/>
          </a:bodyPr>
          <a:lstStyle/>
          <a:p>
            <a:r>
              <a:rPr lang="sq-AL" sz="2400" i="1" dirty="0">
                <a:latin typeface="Times New Roman" panose="02020603050405020304" pitchFamily="18" charset="0"/>
                <a:cs typeface="Times New Roman" panose="02020603050405020304" pitchFamily="18" charset="0"/>
              </a:rPr>
              <a:t>4. </a:t>
            </a:r>
            <a:r>
              <a:rPr lang="sq-AL" sz="2400" b="1" i="1" dirty="0">
                <a:latin typeface="Times New Roman" panose="02020603050405020304" pitchFamily="18" charset="0"/>
                <a:cs typeface="Times New Roman" panose="02020603050405020304" pitchFamily="18" charset="0"/>
              </a:rPr>
              <a:t>Njohja e autorizimeve t</a:t>
            </a:r>
            <a:r>
              <a:rPr lang="sq-AL" sz="2400" b="1" i="1" dirty="0"/>
              <a:t>ë</a:t>
            </a:r>
            <a:r>
              <a:rPr lang="sq-AL" sz="2400" b="1" i="1" dirty="0">
                <a:latin typeface="Times New Roman" panose="02020603050405020304" pitchFamily="18" charset="0"/>
                <a:cs typeface="Times New Roman" panose="02020603050405020304" pitchFamily="18" charset="0"/>
              </a:rPr>
              <a:t> tregtimit t</a:t>
            </a:r>
            <a:r>
              <a:rPr lang="sq-AL" sz="2400" b="1" i="1" dirty="0"/>
              <a:t>ë</a:t>
            </a:r>
            <a:r>
              <a:rPr lang="sq-AL" sz="2400" b="1" i="1" dirty="0">
                <a:latin typeface="Times New Roman" panose="02020603050405020304" pitchFamily="18" charset="0"/>
                <a:cs typeface="Times New Roman" panose="02020603050405020304" pitchFamily="18" charset="0"/>
              </a:rPr>
              <a:t> l</a:t>
            </a:r>
            <a:r>
              <a:rPr lang="sq-AL" sz="2400" b="1" i="1" dirty="0"/>
              <a:t>ë</a:t>
            </a:r>
            <a:r>
              <a:rPr lang="sq-AL" sz="2400" b="1" i="1" dirty="0">
                <a:latin typeface="Times New Roman" panose="02020603050405020304" pitchFamily="18" charset="0"/>
                <a:cs typeface="Times New Roman" panose="02020603050405020304" pitchFamily="18" charset="0"/>
              </a:rPr>
              <a:t>shuar n</a:t>
            </a:r>
            <a:r>
              <a:rPr lang="sq-AL" sz="2400" b="1" i="1" dirty="0"/>
              <a:t>ë</a:t>
            </a:r>
            <a:r>
              <a:rPr lang="sq-AL" sz="2400" b="1" i="1" dirty="0">
                <a:latin typeface="Times New Roman" panose="02020603050405020304" pitchFamily="18" charset="0"/>
                <a:cs typeface="Times New Roman" panose="02020603050405020304" pitchFamily="18" charset="0"/>
              </a:rPr>
              <a:t> BE</a:t>
            </a:r>
            <a:endParaRPr lang="sq-AL"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661463-B986-2015-C69A-55F24DB7AAF1}"/>
              </a:ext>
            </a:extLst>
          </p:cNvPr>
          <p:cNvSpPr>
            <a:spLocks noGrp="1"/>
          </p:cNvSpPr>
          <p:nvPr>
            <p:ph idx="1"/>
          </p:nvPr>
        </p:nvSpPr>
        <p:spPr>
          <a:xfrm>
            <a:off x="182880" y="2707341"/>
            <a:ext cx="11833411" cy="4087906"/>
          </a:xfrm>
        </p:spPr>
        <p:txBody>
          <a:bodyPr>
            <a:noAutofit/>
          </a:bodyPr>
          <a:lstStyle/>
          <a:p>
            <a:pPr lvl="0"/>
            <a:r>
              <a:rPr lang="sq-AL" sz="1800" dirty="0">
                <a:latin typeface="Times New Roman" panose="02020603050405020304" pitchFamily="18" charset="0"/>
                <a:cs typeface="Times New Roman" panose="02020603050405020304" pitchFamily="18" charset="0"/>
              </a:rPr>
              <a:t>Adoptimi i procedurës së njohjes reciproke të BE.</a:t>
            </a:r>
          </a:p>
          <a:p>
            <a:pPr lvl="0"/>
            <a:r>
              <a:rPr lang="sq-AL" sz="1800" dirty="0">
                <a:latin typeface="Times New Roman" panose="02020603050405020304" pitchFamily="18" charset="0"/>
                <a:cs typeface="Times New Roman" panose="02020603050405020304" pitchFamily="18" charset="0"/>
              </a:rPr>
              <a:t>Mbajtesi i autorizimit të tregtimit në BE i kërkon autoritetit kompetent të vendit të tij (procedura kombëtare), shtetit të referencës (procedura decentralizuar) ose Agjencisë EMA (procedura e centralizuar) </a:t>
            </a:r>
            <a:r>
              <a:rPr lang="sq-AL" sz="1800" b="1" i="1" dirty="0">
                <a:latin typeface="Times New Roman" panose="02020603050405020304" pitchFamily="18" charset="0"/>
                <a:cs typeface="Times New Roman" panose="02020603050405020304" pitchFamily="18" charset="0"/>
              </a:rPr>
              <a:t>Raportin e Vlerësimit </a:t>
            </a:r>
            <a:r>
              <a:rPr lang="sq-AL" sz="1800" dirty="0">
                <a:latin typeface="Times New Roman" panose="02020603050405020304" pitchFamily="18" charset="0"/>
                <a:cs typeface="Times New Roman" panose="02020603050405020304" pitchFamily="18" charset="0"/>
              </a:rPr>
              <a:t>(</a:t>
            </a:r>
            <a:r>
              <a:rPr lang="sq-AL" sz="1800" i="1" dirty="0">
                <a:latin typeface="Times New Roman" panose="02020603050405020304" pitchFamily="18" charset="0"/>
                <a:cs typeface="Times New Roman" panose="02020603050405020304" pitchFamily="18" charset="0"/>
              </a:rPr>
              <a:t>assessment report</a:t>
            </a:r>
            <a:r>
              <a:rPr lang="sq-AL" sz="1800" dirty="0">
                <a:latin typeface="Times New Roman" panose="02020603050405020304" pitchFamily="18" charset="0"/>
                <a:cs typeface="Times New Roman" panose="02020603050405020304" pitchFamily="18" charset="0"/>
              </a:rPr>
              <a:t>) të përditësuar për produktin mjekësor veterinar që kërkon në njohë ne Shqipëri.</a:t>
            </a:r>
          </a:p>
          <a:p>
            <a:pPr lvl="0"/>
            <a:r>
              <a:rPr lang="sq-AL" sz="1800" dirty="0">
                <a:latin typeface="Times New Roman" panose="02020603050405020304" pitchFamily="18" charset="0"/>
                <a:cs typeface="Times New Roman" panose="02020603050405020304" pitchFamily="18" charset="0"/>
              </a:rPr>
              <a:t> Aplikanti i paraqet autoritetit kompetent kërkesën për njohjen reciproke të autorizimit të tregtimit për një produkt mjekësor veterinar të përkthyer në formë ligjore.</a:t>
            </a:r>
          </a:p>
          <a:p>
            <a:pPr lvl="0"/>
            <a:r>
              <a:rPr lang="sq-AL" sz="1800" dirty="0">
                <a:latin typeface="Times New Roman" panose="02020603050405020304" pitchFamily="18" charset="0"/>
                <a:cs typeface="Times New Roman" panose="02020603050405020304" pitchFamily="18" charset="0"/>
              </a:rPr>
              <a:t>Nëse e shikon të nevojshme Autoriteti kompetent komunikon me autoritetin e shtetit anëtar të BE ose EMA që ka lëshuar </a:t>
            </a:r>
            <a:r>
              <a:rPr lang="sq-AL" sz="1800" b="1" i="1" dirty="0">
                <a:latin typeface="Times New Roman" panose="02020603050405020304" pitchFamily="18" charset="0"/>
                <a:cs typeface="Times New Roman" panose="02020603050405020304" pitchFamily="18" charset="0"/>
              </a:rPr>
              <a:t>Raportin e Vlerësimit </a:t>
            </a:r>
            <a:r>
              <a:rPr lang="sq-AL" sz="1800" dirty="0">
                <a:latin typeface="Times New Roman" panose="02020603050405020304" pitchFamily="18" charset="0"/>
                <a:cs typeface="Times New Roman" panose="02020603050405020304" pitchFamily="18" charset="0"/>
              </a:rPr>
              <a:t>(</a:t>
            </a:r>
            <a:r>
              <a:rPr lang="sq-AL" sz="1800" i="1" dirty="0">
                <a:latin typeface="Times New Roman" panose="02020603050405020304" pitchFamily="18" charset="0"/>
                <a:cs typeface="Times New Roman" panose="02020603050405020304" pitchFamily="18" charset="0"/>
              </a:rPr>
              <a:t>assessment report</a:t>
            </a:r>
            <a:r>
              <a:rPr lang="sq-AL" sz="1800" dirty="0">
                <a:latin typeface="Times New Roman" panose="02020603050405020304" pitchFamily="18" charset="0"/>
                <a:cs typeface="Times New Roman" panose="02020603050405020304" pitchFamily="18" charset="0"/>
              </a:rPr>
              <a:t>). </a:t>
            </a:r>
          </a:p>
          <a:p>
            <a:pPr lvl="0"/>
            <a:r>
              <a:rPr lang="sq-AL" sz="1800" dirty="0">
                <a:latin typeface="Times New Roman" panose="02020603050405020304" pitchFamily="18" charset="0"/>
                <a:cs typeface="Times New Roman" panose="02020603050405020304" pitchFamily="18" charset="0"/>
              </a:rPr>
              <a:t>Autoriteti kompetent lëshon autorizimin e tregtimit lëshon autorizimin e tregtimit të vlefshëm në Shqipëri që ka të njëjtën vlefshmëri në kohë si dhe autorizimi i tregimit i lëshuar në BE. </a:t>
            </a:r>
          </a:p>
          <a:p>
            <a:pPr lvl="0"/>
            <a:r>
              <a:rPr lang="sq-AL" sz="1800" dirty="0">
                <a:latin typeface="Times New Roman" panose="02020603050405020304" pitchFamily="18" charset="0"/>
                <a:cs typeface="Times New Roman" panose="02020603050405020304" pitchFamily="18" charset="0"/>
              </a:rPr>
              <a:t>Autorizimi i tregtimit lëshohet në emër të mbajtësit  të autorizimit në vendin e origjinës.</a:t>
            </a:r>
          </a:p>
          <a:p>
            <a:pPr lvl="0"/>
            <a:r>
              <a:rPr lang="sq-AL" sz="1800" dirty="0">
                <a:latin typeface="Times New Roman" panose="02020603050405020304" pitchFamily="18" charset="0"/>
                <a:cs typeface="Times New Roman" panose="02020603050405020304" pitchFamily="18" charset="0"/>
              </a:rPr>
              <a:t>Rregulla më të hollësishme dhe dokumente të tjerë do të përcaktohen me VKM. </a:t>
            </a:r>
          </a:p>
        </p:txBody>
      </p:sp>
      <p:pic>
        <p:nvPicPr>
          <p:cNvPr id="4" name="Picture 3">
            <a:extLst>
              <a:ext uri="{FF2B5EF4-FFF2-40B4-BE49-F238E27FC236}">
                <a16:creationId xmlns:a16="http://schemas.microsoft.com/office/drawing/2014/main" id="{39C81547-8329-CBAE-B516-8ECCCD99EADE}"/>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305258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6A581-4A9C-00D1-75E4-072BDB9F5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C6288-EB36-81E6-05DE-17A5C28EF166}"/>
              </a:ext>
            </a:extLst>
          </p:cNvPr>
          <p:cNvSpPr>
            <a:spLocks noGrp="1"/>
          </p:cNvSpPr>
          <p:nvPr>
            <p:ph type="title"/>
          </p:nvPr>
        </p:nvSpPr>
        <p:spPr>
          <a:xfrm>
            <a:off x="261257" y="2375646"/>
            <a:ext cx="11755034" cy="466165"/>
          </a:xfrm>
        </p:spPr>
        <p:txBody>
          <a:bodyPr>
            <a:noAutofit/>
          </a:bodyPr>
          <a:lstStyle/>
          <a:p>
            <a:br>
              <a:rPr lang="it-IT"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Autorizimet e prodhimit</a:t>
            </a:r>
            <a:br>
              <a:rPr lang="sq-AL" sz="1200" dirty="0"/>
            </a:br>
            <a:br>
              <a:rPr lang="sq-AL" sz="1200" dirty="0"/>
            </a:br>
            <a:endParaRPr lang="sq-AL" sz="1200" dirty="0"/>
          </a:p>
        </p:txBody>
      </p:sp>
      <p:sp>
        <p:nvSpPr>
          <p:cNvPr id="3" name="Content Placeholder 2">
            <a:extLst>
              <a:ext uri="{FF2B5EF4-FFF2-40B4-BE49-F238E27FC236}">
                <a16:creationId xmlns:a16="http://schemas.microsoft.com/office/drawing/2014/main" id="{6687D6F2-CEAF-4209-07B3-2CEA4BFBD9FB}"/>
              </a:ext>
            </a:extLst>
          </p:cNvPr>
          <p:cNvSpPr>
            <a:spLocks noGrp="1"/>
          </p:cNvSpPr>
          <p:nvPr>
            <p:ph idx="1"/>
          </p:nvPr>
        </p:nvSpPr>
        <p:spPr>
          <a:xfrm>
            <a:off x="182880" y="3083859"/>
            <a:ext cx="11833411" cy="3711388"/>
          </a:xfrm>
        </p:spPr>
        <p:txBody>
          <a:bodyPr>
            <a:noAutofit/>
          </a:bodyPr>
          <a:lstStyle/>
          <a:p>
            <a:pPr lvl="0"/>
            <a:r>
              <a:rPr lang="sq-AL" sz="1800" dirty="0">
                <a:latin typeface="Times New Roman" panose="02020603050405020304" pitchFamily="18" charset="0"/>
                <a:cs typeface="Times New Roman" panose="02020603050405020304" pitchFamily="18" charset="0"/>
              </a:rPr>
              <a:t>Lëshohet për prodhimin e produkteve mjekësore veterinare edhe nëse synohen dhe vetëm për eksport;</a:t>
            </a:r>
          </a:p>
          <a:p>
            <a:pPr lvl="0"/>
            <a:r>
              <a:rPr lang="sq-AL" sz="1800" dirty="0">
                <a:latin typeface="Times New Roman" panose="02020603050405020304" pitchFamily="18" charset="0"/>
                <a:cs typeface="Times New Roman" panose="02020603050405020304" pitchFamily="18" charset="0"/>
              </a:rPr>
              <a:t>Autoriteti kompetent, përpara së të lëshojë një autorizim prodhimi, kryen një inspektim të stabilimentit të prodhimit.</a:t>
            </a:r>
          </a:p>
          <a:p>
            <a:pPr lvl="0"/>
            <a:r>
              <a:rPr lang="sq-AL" sz="1800" dirty="0">
                <a:latin typeface="Times New Roman" panose="02020603050405020304" pitchFamily="18" charset="0"/>
                <a:cs typeface="Times New Roman" panose="02020603050405020304" pitchFamily="18" charset="0"/>
              </a:rPr>
              <a:t>Prodhuesi pajiset me certifikatë të praktikave të mira të prodhimi për stabilimentin.</a:t>
            </a:r>
          </a:p>
          <a:p>
            <a:pPr lvl="0"/>
            <a:r>
              <a:rPr lang="sq-AL" sz="1800" dirty="0">
                <a:latin typeface="Times New Roman" panose="02020603050405020304" pitchFamily="18" charset="0"/>
                <a:cs typeface="Times New Roman" panose="02020603050405020304" pitchFamily="18" charset="0"/>
              </a:rPr>
              <a:t>Kur prodhuesi ndodhet në një shtet të tretë, është i pajisur me një certifikatë të praktikave të mira të prodhimit të lëshuar nga autoriteti kompetent i shtetit që ka lëshuar autorizimin e tregtimit.</a:t>
            </a:r>
          </a:p>
          <a:p>
            <a:pPr lvl="0"/>
            <a:r>
              <a:rPr lang="sq-AL" sz="1800" dirty="0">
                <a:latin typeface="Times New Roman" panose="02020603050405020304" pitchFamily="18" charset="0"/>
                <a:cs typeface="Times New Roman" panose="02020603050405020304" pitchFamily="18" charset="0"/>
              </a:rPr>
              <a:t>Mbajtësi i autorizimit të tregtimit garant që secili lot i prodhuar në një vend të tretë dhe importuar t’i jetë nënshtruar në shtetin anëtar të BE-së ku është autorizuar tregtimi i produktit mjekësor veterinar, një analize cilësore dhe sasiore të plotë për të paktën të gjitha substancat aktive dhe të gjitha provat e tjera të nevojshme që garantojnë cilësinë e produkteve mjekësore veterinare.</a:t>
            </a:r>
          </a:p>
          <a:p>
            <a:pPr lvl="0"/>
            <a:r>
              <a:rPr lang="sq-AL" sz="1800" dirty="0">
                <a:latin typeface="Times New Roman" panose="02020603050405020304" pitchFamily="18" charset="0"/>
                <a:cs typeface="Times New Roman" panose="02020603050405020304" pitchFamily="18" charset="0"/>
              </a:rPr>
              <a:t>Nuk importohen produkte mjekësore veterinare të prodhuara në një vend te tretë direkt nga ai vend, pa hyrë më parë në BE. </a:t>
            </a:r>
          </a:p>
        </p:txBody>
      </p:sp>
      <p:pic>
        <p:nvPicPr>
          <p:cNvPr id="4" name="Picture 3">
            <a:extLst>
              <a:ext uri="{FF2B5EF4-FFF2-40B4-BE49-F238E27FC236}">
                <a16:creationId xmlns:a16="http://schemas.microsoft.com/office/drawing/2014/main" id="{0C247683-E44F-33AF-3CC5-A066F819FD7D}"/>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59079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7B104-442E-5A47-6B21-A7A579F40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2966E-EE47-623D-E23C-126BABFA8834}"/>
              </a:ext>
            </a:extLst>
          </p:cNvPr>
          <p:cNvSpPr>
            <a:spLocks noGrp="1"/>
          </p:cNvSpPr>
          <p:nvPr>
            <p:ph type="title"/>
          </p:nvPr>
        </p:nvSpPr>
        <p:spPr>
          <a:xfrm>
            <a:off x="261257" y="2302137"/>
            <a:ext cx="11755034" cy="494852"/>
          </a:xfrm>
        </p:spPr>
        <p:txBody>
          <a:bodyPr>
            <a:noAutofit/>
          </a:bodyPr>
          <a:lstStyle/>
          <a:p>
            <a:r>
              <a:rPr lang="sq-AL" sz="2400" b="1" i="1" dirty="0"/>
              <a:t>Shpërndarja me shumicë </a:t>
            </a:r>
            <a:endParaRPr lang="sq-AL" sz="2400" b="1"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B36C38C-66DA-EBFC-B5E0-5F6D29154F11}"/>
              </a:ext>
            </a:extLst>
          </p:cNvPr>
          <p:cNvSpPr>
            <a:spLocks noGrp="1"/>
          </p:cNvSpPr>
          <p:nvPr>
            <p:ph idx="1"/>
          </p:nvPr>
        </p:nvSpPr>
        <p:spPr>
          <a:xfrm>
            <a:off x="182880" y="2707341"/>
            <a:ext cx="11833411" cy="4087906"/>
          </a:xfrm>
        </p:spPr>
        <p:txBody>
          <a:bodyPr>
            <a:noAutofit/>
          </a:bodyPr>
          <a:lstStyle/>
          <a:p>
            <a:pPr lvl="0">
              <a:lnSpc>
                <a:spcPct val="100000"/>
              </a:lnSpc>
            </a:pPr>
            <a:r>
              <a:rPr lang="sq-AL" sz="2000" dirty="0"/>
              <a:t>Shpërndarja me shumicë e produkteve mjekësore veterinare kërkon pajisjen me një autorizim të shpërndarjes me shumicë.</a:t>
            </a:r>
            <a:endParaRPr lang="it-IT" sz="2000" dirty="0"/>
          </a:p>
          <a:p>
            <a:pPr lvl="0">
              <a:lnSpc>
                <a:spcPct val="150000"/>
              </a:lnSpc>
            </a:pPr>
            <a:r>
              <a:rPr lang="sq-AL" sz="2000" dirty="0"/>
              <a:t>Kërkesa për një autorizim të shpërndarjes me shumicë i paraqitet autoritetit kompetent.</a:t>
            </a:r>
            <a:endParaRPr lang="it-IT" sz="2000" dirty="0"/>
          </a:p>
          <a:p>
            <a:pPr lvl="0">
              <a:lnSpc>
                <a:spcPct val="150000"/>
              </a:lnSpc>
            </a:pPr>
            <a:endParaRPr lang="it-IT" sz="2000" dirty="0"/>
          </a:p>
          <a:p>
            <a:pPr lvl="0">
              <a:lnSpc>
                <a:spcPct val="100000"/>
              </a:lnSpc>
            </a:pPr>
            <a:r>
              <a:rPr lang="sq-AL" sz="2000" dirty="0"/>
              <a:t>Shpërndarësit me shumicë furnizohen me produkt mjekësore veterinare vetëm nga mbajtësit e një autorizimi të prodhimit ose nga mbajtësit e tjerë të një autorizimi të shpërndarjes me shumicë.</a:t>
            </a:r>
            <a:endParaRPr lang="it-IT" sz="2000" dirty="0"/>
          </a:p>
          <a:p>
            <a:pPr marL="0" lvl="0" indent="0">
              <a:lnSpc>
                <a:spcPct val="100000"/>
              </a:lnSpc>
              <a:buNone/>
            </a:pPr>
            <a:endParaRPr lang="it-IT" sz="2000" dirty="0"/>
          </a:p>
          <a:p>
            <a:pPr lvl="0">
              <a:lnSpc>
                <a:spcPct val="100000"/>
              </a:lnSpc>
            </a:pPr>
            <a:r>
              <a:rPr lang="sq-AL" sz="2000" dirty="0"/>
              <a:t>Shpërndarësit me shumicë përmbushin kërkesat e praktikave të mira të shpërndarjes së produkteve mjekësore veterinare</a:t>
            </a:r>
          </a:p>
          <a:p>
            <a:pPr lvl="0"/>
            <a:endParaRPr lang="sq-AL" sz="1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BE3CE4B-56BE-531D-DA1E-C539A81B0208}"/>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1547037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D699E-2003-C647-95A0-7C0758544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89DCE-1058-DBC2-F27D-33DBE77BF146}"/>
              </a:ext>
            </a:extLst>
          </p:cNvPr>
          <p:cNvSpPr>
            <a:spLocks noGrp="1"/>
          </p:cNvSpPr>
          <p:nvPr>
            <p:ph type="title"/>
          </p:nvPr>
        </p:nvSpPr>
        <p:spPr>
          <a:xfrm>
            <a:off x="261257" y="2302137"/>
            <a:ext cx="11755034" cy="494852"/>
          </a:xfrm>
        </p:spPr>
        <p:txBody>
          <a:bodyPr>
            <a:noAutofit/>
          </a:bodyPr>
          <a:lstStyle/>
          <a:p>
            <a:br>
              <a:rPr lang="it-IT" sz="2400" i="1" dirty="0">
                <a:latin typeface="Times New Roman" panose="02020603050405020304" pitchFamily="18" charset="0"/>
                <a:cs typeface="Times New Roman" panose="02020603050405020304" pitchFamily="18" charset="0"/>
              </a:rPr>
            </a:br>
            <a:r>
              <a:rPr lang="sq-AL" sz="2400" b="1" i="1" dirty="0"/>
              <a:t>Tregtimi me pakicë dhe mbajtja e regjistrave</a:t>
            </a:r>
            <a:br>
              <a:rPr lang="sq-AL" sz="2400" dirty="0"/>
            </a:br>
            <a:endParaRPr lang="sq-AL"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8E809F6-F994-7CC5-B618-90B63E058C18}"/>
              </a:ext>
            </a:extLst>
          </p:cNvPr>
          <p:cNvSpPr>
            <a:spLocks noGrp="1"/>
          </p:cNvSpPr>
          <p:nvPr>
            <p:ph idx="1"/>
          </p:nvPr>
        </p:nvSpPr>
        <p:spPr>
          <a:xfrm>
            <a:off x="182880" y="2868705"/>
            <a:ext cx="11833411" cy="3926541"/>
          </a:xfrm>
        </p:spPr>
        <p:txBody>
          <a:bodyPr>
            <a:noAutofit/>
          </a:bodyPr>
          <a:lstStyle/>
          <a:p>
            <a:pPr lvl="0"/>
            <a:r>
              <a:rPr lang="sq-AL" sz="1600" dirty="0">
                <a:latin typeface="Times New Roman" panose="02020603050405020304" pitchFamily="18" charset="0"/>
                <a:cs typeface="Times New Roman" panose="02020603050405020304" pitchFamily="18" charset="0"/>
              </a:rPr>
              <a:t>Tregtuesit me pakicë të produkteve mjekësore veterinare pajisen me certifikatën e praktikave te mira te shpërndarjes.</a:t>
            </a:r>
          </a:p>
          <a:p>
            <a:pPr lvl="0"/>
            <a:r>
              <a:rPr lang="sq-AL" sz="1600" dirty="0">
                <a:latin typeface="Times New Roman" panose="02020603050405020304" pitchFamily="18" charset="0"/>
                <a:cs typeface="Times New Roman" panose="02020603050405020304" pitchFamily="18" charset="0"/>
              </a:rPr>
              <a:t>Tregtuesit me pakicë të produkteve mjekësore veterinare mbajnë regjistra për secilën shitblerje të produkteve mjekësore veterinare që jepen vetëm recetë veterinare.</a:t>
            </a:r>
          </a:p>
          <a:p>
            <a:r>
              <a:rPr lang="sq-AL" sz="1600" dirty="0">
                <a:latin typeface="Times New Roman" panose="02020603050405020304" pitchFamily="18" charset="0"/>
                <a:cs typeface="Times New Roman" panose="02020603050405020304" pitchFamily="18" charset="0"/>
              </a:rPr>
              <a:t>Tregtuesit me pakicë të produkteve mjekësore veterinare, furnizohen me produkt mjekësore veterinare vetëm nga shpërndarës me shumicë që janë te pajisur me një autorizim të shpërndarjes me shumicë.</a:t>
            </a:r>
          </a:p>
          <a:p>
            <a:pPr lvl="0"/>
            <a:r>
              <a:rPr lang="sq-AL" sz="1600" dirty="0">
                <a:latin typeface="Times New Roman" panose="02020603050405020304" pitchFamily="18" charset="0"/>
                <a:cs typeface="Times New Roman" panose="02020603050405020304" pitchFamily="18" charset="0"/>
              </a:rPr>
              <a:t>Ndalohet tregtimi në farmacitë veterinare i produkteve mjekësore veterinare, të cilat nuk kanë autorizim tregtimi.</a:t>
            </a:r>
          </a:p>
          <a:p>
            <a:r>
              <a:rPr lang="sq-AL" sz="1600" dirty="0">
                <a:latin typeface="Times New Roman" panose="02020603050405020304" pitchFamily="18" charset="0"/>
                <a:cs typeface="Times New Roman" panose="02020603050405020304" pitchFamily="18" charset="0"/>
              </a:rPr>
              <a:t>Farmacistëve veterinarë u ndalohet lëshimi i recetave veterinare.</a:t>
            </a:r>
          </a:p>
          <a:p>
            <a:r>
              <a:rPr lang="sq-AL" sz="1600" dirty="0">
                <a:latin typeface="Times New Roman" panose="02020603050405020304" pitchFamily="18" charset="0"/>
                <a:cs typeface="Times New Roman" panose="02020603050405020304" pitchFamily="18" charset="0"/>
              </a:rPr>
              <a:t>Eshte i mundur tregtia online e produkteve mjekësore veterinare sipas rregullave të tregtisë elektronike, vetëm nëpërmjet një portali të dedikuar për produktet mjekësore veterinare. </a:t>
            </a:r>
          </a:p>
          <a:p>
            <a:r>
              <a:rPr lang="sq-AL" sz="1600" dirty="0">
                <a:latin typeface="Times New Roman" panose="02020603050405020304" pitchFamily="18" charset="0"/>
                <a:cs typeface="Times New Roman" panose="02020603050405020304" pitchFamily="18" charset="0"/>
              </a:rPr>
              <a:t>Subjektet që tregtojnë produkte mjekësore veterinare nëpërmjet shoqërive elektronike licencohen dhe i njoftojnë autoritetit kompetent adresën web ku bëjnë tregtinë online.</a:t>
            </a:r>
          </a:p>
          <a:p>
            <a:r>
              <a:rPr lang="sq-AL" sz="1600" dirty="0">
                <a:latin typeface="Times New Roman" panose="02020603050405020304" pitchFamily="18" charset="0"/>
                <a:cs typeface="Times New Roman" panose="02020603050405020304" pitchFamily="18" charset="0"/>
              </a:rPr>
              <a:t>Nuk tregtohen online produkte mjekësore veterinare të cilat jepen vetëm me recete veterinare.</a:t>
            </a:r>
          </a:p>
        </p:txBody>
      </p:sp>
      <p:pic>
        <p:nvPicPr>
          <p:cNvPr id="4" name="Picture 3">
            <a:extLst>
              <a:ext uri="{FF2B5EF4-FFF2-40B4-BE49-F238E27FC236}">
                <a16:creationId xmlns:a16="http://schemas.microsoft.com/office/drawing/2014/main" id="{2F098705-A6FF-45F0-2E1E-D04A43407859}"/>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4131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50442-DA3F-42E3-6BAB-CB6A79E9E4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B651F-89B0-72F1-62DF-0C0838BBCB59}"/>
              </a:ext>
            </a:extLst>
          </p:cNvPr>
          <p:cNvSpPr>
            <a:spLocks noGrp="1"/>
          </p:cNvSpPr>
          <p:nvPr>
            <p:ph type="title"/>
          </p:nvPr>
        </p:nvSpPr>
        <p:spPr>
          <a:xfrm>
            <a:off x="261257" y="2302137"/>
            <a:ext cx="11755034" cy="494852"/>
          </a:xfrm>
        </p:spPr>
        <p:txBody>
          <a:bodyPr>
            <a:noAutofit/>
          </a:bodyPr>
          <a:lstStyle/>
          <a:p>
            <a:r>
              <a:rPr lang="sq-AL" sz="2400" b="1" i="1" dirty="0"/>
              <a:t>Receta veterinare</a:t>
            </a:r>
            <a:endParaRPr lang="sq-AL" sz="2400" b="1"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1A1472-A62D-2B63-9073-1955F5DBBE86}"/>
              </a:ext>
            </a:extLst>
          </p:cNvPr>
          <p:cNvSpPr>
            <a:spLocks noGrp="1"/>
          </p:cNvSpPr>
          <p:nvPr>
            <p:ph idx="1"/>
          </p:nvPr>
        </p:nvSpPr>
        <p:spPr>
          <a:xfrm>
            <a:off x="182880" y="2707341"/>
            <a:ext cx="11833411" cy="4087906"/>
          </a:xfrm>
        </p:spPr>
        <p:txBody>
          <a:bodyPr>
            <a:noAutofit/>
          </a:bodyPr>
          <a:lstStyle/>
          <a:p>
            <a:endParaRPr lang="it-IT" sz="1800" dirty="0">
              <a:latin typeface="Times New Roman" panose="02020603050405020304" pitchFamily="18" charset="0"/>
              <a:cs typeface="Times New Roman" panose="02020603050405020304" pitchFamily="18" charset="0"/>
            </a:endParaRPr>
          </a:p>
          <a:p>
            <a:endParaRPr lang="it-IT" sz="1800" dirty="0">
              <a:latin typeface="Times New Roman" panose="02020603050405020304" pitchFamily="18" charset="0"/>
              <a:cs typeface="Times New Roman" panose="02020603050405020304" pitchFamily="18" charset="0"/>
            </a:endParaRPr>
          </a:p>
          <a:p>
            <a:endParaRPr lang="it-IT" sz="1800" dirty="0">
              <a:latin typeface="Times New Roman" panose="02020603050405020304" pitchFamily="18" charset="0"/>
              <a:cs typeface="Times New Roman" panose="02020603050405020304" pitchFamily="18" charset="0"/>
            </a:endParaRPr>
          </a:p>
          <a:p>
            <a:r>
              <a:rPr lang="sq-AL" sz="1800" dirty="0">
                <a:latin typeface="Times New Roman" panose="02020603050405020304" pitchFamily="18" charset="0"/>
                <a:cs typeface="Times New Roman" panose="02020603050405020304" pitchFamily="18" charset="0"/>
              </a:rPr>
              <a:t>Receta veterinare lëshohet nga një mjek veterinar vetëm pas një ekzaminimi klinik ose të çdo lloji tjetër vlerësimi të përshtatshëm të gjendjes shëndetësore të kafshës ose të grupit të kafshëve.</a:t>
            </a:r>
          </a:p>
          <a:p>
            <a:endParaRPr lang="it-IT" sz="1800" dirty="0">
              <a:latin typeface="Times New Roman" panose="02020603050405020304" pitchFamily="18" charset="0"/>
              <a:cs typeface="Times New Roman" panose="02020603050405020304" pitchFamily="18" charset="0"/>
            </a:endParaRPr>
          </a:p>
          <a:p>
            <a:endParaRPr lang="it-IT" sz="1800" dirty="0">
              <a:latin typeface="Times New Roman" panose="02020603050405020304" pitchFamily="18" charset="0"/>
              <a:cs typeface="Times New Roman" panose="02020603050405020304" pitchFamily="18" charset="0"/>
            </a:endParaRPr>
          </a:p>
          <a:p>
            <a:r>
              <a:rPr lang="sq-AL" sz="1800" dirty="0">
                <a:latin typeface="Times New Roman" panose="02020603050405020304" pitchFamily="18" charset="0"/>
                <a:cs typeface="Times New Roman" panose="02020603050405020304" pitchFamily="18" charset="0"/>
              </a:rPr>
              <a:t>Autoriteti kompetent përcakton në autorizimin e tregtimit nëse n</a:t>
            </a:r>
            <a:r>
              <a:rPr lang="it-IT" sz="1800" dirty="0">
                <a:latin typeface="Times New Roman" panose="02020603050405020304" pitchFamily="18" charset="0"/>
                <a:cs typeface="Times New Roman" panose="02020603050405020304" pitchFamily="18" charset="0"/>
              </a:rPr>
              <a:t>j</a:t>
            </a:r>
            <a:r>
              <a:rPr lang="sq-AL" sz="1800" dirty="0">
                <a:latin typeface="Times New Roman" panose="02020603050405020304" pitchFamily="18" charset="0"/>
                <a:cs typeface="Times New Roman" panose="02020603050405020304" pitchFamily="18" charset="0"/>
              </a:rPr>
              <a:t>ë produkt mjekësor veterinar lëshohet vetëm me recete veterinare.</a:t>
            </a:r>
          </a:p>
          <a:p>
            <a:pPr marL="0" lvl="0" indent="0">
              <a:buNone/>
            </a:pPr>
            <a:endParaRPr lang="sq-AL" sz="1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463B00D-8A8A-47AB-CE84-BFEFADBD331F}"/>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006411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DF695-A977-A4BC-F53F-159AADA7AA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00BCB-DE84-5710-811E-B187AD56B72E}"/>
              </a:ext>
            </a:extLst>
          </p:cNvPr>
          <p:cNvSpPr>
            <a:spLocks noGrp="1"/>
          </p:cNvSpPr>
          <p:nvPr>
            <p:ph type="title"/>
          </p:nvPr>
        </p:nvSpPr>
        <p:spPr>
          <a:xfrm>
            <a:off x="261257" y="2302137"/>
            <a:ext cx="11755034" cy="494852"/>
          </a:xfrm>
        </p:spPr>
        <p:txBody>
          <a:bodyPr>
            <a:noAutofit/>
          </a:bodyPr>
          <a:lstStyle/>
          <a:p>
            <a:r>
              <a:rPr lang="sq-AL" sz="2400" b="1" dirty="0"/>
              <a:t>Përdorimi i produkt</a:t>
            </a:r>
            <a:r>
              <a:rPr lang="it-IT" sz="2400" b="1" dirty="0" err="1"/>
              <a:t>eve</a:t>
            </a:r>
            <a:r>
              <a:rPr lang="sq-AL" sz="2400" b="1" dirty="0"/>
              <a:t> mjekësoreve antimikrobike</a:t>
            </a:r>
            <a:endParaRPr lang="sq-AL" sz="2400" dirty="0"/>
          </a:p>
        </p:txBody>
      </p:sp>
      <p:sp>
        <p:nvSpPr>
          <p:cNvPr id="3" name="Content Placeholder 2">
            <a:extLst>
              <a:ext uri="{FF2B5EF4-FFF2-40B4-BE49-F238E27FC236}">
                <a16:creationId xmlns:a16="http://schemas.microsoft.com/office/drawing/2014/main" id="{CB6DC0E8-20B6-7FFE-3D3D-07ECD5FB8EE1}"/>
              </a:ext>
            </a:extLst>
          </p:cNvPr>
          <p:cNvSpPr>
            <a:spLocks noGrp="1"/>
          </p:cNvSpPr>
          <p:nvPr>
            <p:ph idx="1"/>
          </p:nvPr>
        </p:nvSpPr>
        <p:spPr>
          <a:xfrm>
            <a:off x="182880" y="2947481"/>
            <a:ext cx="11833411" cy="3847766"/>
          </a:xfrm>
        </p:spPr>
        <p:txBody>
          <a:bodyPr>
            <a:noAutofit/>
          </a:bodyPr>
          <a:lstStyle/>
          <a:p>
            <a:pPr lvl="0"/>
            <a:endParaRPr lang="it-IT" sz="1600" dirty="0"/>
          </a:p>
          <a:p>
            <a:pPr lvl="0"/>
            <a:r>
              <a:rPr lang="sq-AL" sz="1800" dirty="0"/>
              <a:t>Produktet mjekësore antimikrobike nuk përdoren ne mënyre të kujdesshme dhe të përgjegjshme.</a:t>
            </a:r>
          </a:p>
          <a:p>
            <a:pPr lvl="0"/>
            <a:r>
              <a:rPr lang="sq-AL" sz="1800" dirty="0"/>
              <a:t>Produktet mjekësore antimikrobike nuk përdoren në mënyrë të vazhdueshme dhe as nuk përdoren për të mbuluar mangësitë e higjienës, praktikat e papërshtatshme të mbarështimit të kafshëve ose mungesën e kujdesit ose për më tepër keq menaxhimin e fermës. </a:t>
            </a:r>
          </a:p>
          <a:p>
            <a:pPr lvl="0"/>
            <a:r>
              <a:rPr lang="sq-AL" sz="1800" dirty="0"/>
              <a:t>Produkteve mjekësore antimikrobike nuk përdoren në kafshë me qëllim për të nxitur rritjen dhe as për të shtuar prodhimtarinë.</a:t>
            </a:r>
          </a:p>
          <a:p>
            <a:pPr lvl="0"/>
            <a:r>
              <a:rPr lang="sq-AL" sz="1800" dirty="0"/>
              <a:t>Produkteve mjekësore antimikrobike nuk përdoren për profilaksi. </a:t>
            </a:r>
          </a:p>
          <a:p>
            <a:pPr lvl="0"/>
            <a:r>
              <a:rPr lang="sq-AL" sz="1800" dirty="0"/>
              <a:t>Produktet mjekësore antimikrobike përdoren për metafilaksi vetëm kur risku i përhapjes të një infeksioni ose një sëmundjeje infektive në një grup kafshësh është i lartë dhe nuk ka alternativa të tjera të përshtatshme. </a:t>
            </a:r>
          </a:p>
          <a:p>
            <a:pPr lvl="0"/>
            <a:r>
              <a:rPr lang="sq-AL" sz="1800" dirty="0"/>
              <a:t>Produkteve mjekësore antimikrobike jepen vetëm vendosjes së një diagnoze dhe vetëm me recete veterinare.</a:t>
            </a:r>
          </a:p>
        </p:txBody>
      </p:sp>
      <p:pic>
        <p:nvPicPr>
          <p:cNvPr id="4" name="Picture 3">
            <a:extLst>
              <a:ext uri="{FF2B5EF4-FFF2-40B4-BE49-F238E27FC236}">
                <a16:creationId xmlns:a16="http://schemas.microsoft.com/office/drawing/2014/main" id="{D9799311-1900-EB22-196F-B0B67653AF1E}"/>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109746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EE1C7-5A3F-BBBD-EA15-9E229F52F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F0BB54-591D-DDCF-D2BB-41E6779EC102}"/>
              </a:ext>
            </a:extLst>
          </p:cNvPr>
          <p:cNvSpPr>
            <a:spLocks noGrp="1"/>
          </p:cNvSpPr>
          <p:nvPr>
            <p:ph type="title"/>
          </p:nvPr>
        </p:nvSpPr>
        <p:spPr>
          <a:xfrm>
            <a:off x="261257" y="2302137"/>
            <a:ext cx="11755034" cy="494852"/>
          </a:xfrm>
        </p:spPr>
        <p:txBody>
          <a:bodyPr>
            <a:noAutofit/>
          </a:bodyPr>
          <a:lstStyle/>
          <a:p>
            <a:r>
              <a:rPr lang="sq-AL" sz="2400" b="1" i="1" dirty="0">
                <a:latin typeface="Times New Roman" panose="02020603050405020304" pitchFamily="18" charset="0"/>
                <a:cs typeface="Times New Roman" panose="02020603050405020304" pitchFamily="18" charset="0"/>
              </a:rPr>
              <a:t>Klasifikimi </a:t>
            </a:r>
            <a:r>
              <a:rPr lang="it-IT" sz="2400" b="1" i="1" dirty="0">
                <a:latin typeface="Times New Roman" panose="02020603050405020304" pitchFamily="18" charset="0"/>
                <a:cs typeface="Times New Roman" panose="02020603050405020304" pitchFamily="18" charset="0"/>
              </a:rPr>
              <a:t>i </a:t>
            </a:r>
            <a:r>
              <a:rPr lang="sq-AL" sz="2400" b="1" i="1" dirty="0">
                <a:latin typeface="Times New Roman" panose="02020603050405020304" pitchFamily="18" charset="0"/>
                <a:cs typeface="Times New Roman" panose="02020603050405020304" pitchFamily="18" charset="0"/>
              </a:rPr>
              <a:t>substancave farmakologjikisht aktive</a:t>
            </a:r>
          </a:p>
        </p:txBody>
      </p:sp>
      <p:sp>
        <p:nvSpPr>
          <p:cNvPr id="3" name="Content Placeholder 2">
            <a:extLst>
              <a:ext uri="{FF2B5EF4-FFF2-40B4-BE49-F238E27FC236}">
                <a16:creationId xmlns:a16="http://schemas.microsoft.com/office/drawing/2014/main" id="{628DCA42-FECE-44C9-B9CD-D5DABC87EFDF}"/>
              </a:ext>
            </a:extLst>
          </p:cNvPr>
          <p:cNvSpPr>
            <a:spLocks noGrp="1"/>
          </p:cNvSpPr>
          <p:nvPr>
            <p:ph idx="1"/>
          </p:nvPr>
        </p:nvSpPr>
        <p:spPr>
          <a:xfrm>
            <a:off x="182880" y="2796989"/>
            <a:ext cx="11833411" cy="3998258"/>
          </a:xfrm>
        </p:spPr>
        <p:txBody>
          <a:bodyPr>
            <a:noAutofit/>
          </a:bodyPr>
          <a:lstStyle/>
          <a:p>
            <a:pPr lvl="1"/>
            <a:r>
              <a:rPr lang="sq-AL" sz="2000" dirty="0">
                <a:latin typeface="Times New Roman" panose="02020603050405020304" pitchFamily="18" charset="0"/>
                <a:cs typeface="Times New Roman" panose="02020603050405020304" pitchFamily="18" charset="0"/>
              </a:rPr>
              <a:t>një kufi maksimal të mbetjes farmakologjike;</a:t>
            </a:r>
          </a:p>
          <a:p>
            <a:pPr marL="457200" lvl="1" indent="0">
              <a:buNone/>
            </a:pPr>
            <a:endParaRPr lang="sq-AL" sz="2000" dirty="0">
              <a:latin typeface="Times New Roman" panose="02020603050405020304" pitchFamily="18" charset="0"/>
              <a:cs typeface="Times New Roman" panose="02020603050405020304" pitchFamily="18" charset="0"/>
            </a:endParaRPr>
          </a:p>
          <a:p>
            <a:pPr lvl="1"/>
            <a:r>
              <a:rPr lang="sq-AL" sz="2000" dirty="0">
                <a:latin typeface="Times New Roman" panose="02020603050405020304" pitchFamily="18" charset="0"/>
                <a:cs typeface="Times New Roman" panose="02020603050405020304" pitchFamily="18" charset="0"/>
              </a:rPr>
              <a:t>një kufi maksimal të përkohshëm të mbetjes farmakologjike;</a:t>
            </a:r>
          </a:p>
          <a:p>
            <a:pPr marL="457200" lvl="1" indent="0">
              <a:buNone/>
            </a:pPr>
            <a:endParaRPr lang="sq-AL" sz="2000" dirty="0">
              <a:latin typeface="Times New Roman" panose="02020603050405020304" pitchFamily="18" charset="0"/>
              <a:cs typeface="Times New Roman" panose="02020603050405020304" pitchFamily="18" charset="0"/>
            </a:endParaRPr>
          </a:p>
          <a:p>
            <a:pPr lvl="1"/>
            <a:r>
              <a:rPr lang="sq-AL" sz="2000" dirty="0">
                <a:latin typeface="Times New Roman" panose="02020603050405020304" pitchFamily="18" charset="0"/>
                <a:cs typeface="Times New Roman" panose="02020603050405020304" pitchFamily="18" charset="0"/>
              </a:rPr>
              <a:t>mungesën e nevojës për të përcaktuar një kufi maksimal të mbetjes farmakologjike;</a:t>
            </a:r>
          </a:p>
          <a:p>
            <a:pPr marL="457200" lvl="1" indent="0">
              <a:buNone/>
            </a:pPr>
            <a:endParaRPr lang="sq-AL" sz="2000" dirty="0">
              <a:latin typeface="Times New Roman" panose="02020603050405020304" pitchFamily="18" charset="0"/>
              <a:cs typeface="Times New Roman" panose="02020603050405020304" pitchFamily="18" charset="0"/>
            </a:endParaRPr>
          </a:p>
          <a:p>
            <a:pPr lvl="1"/>
            <a:r>
              <a:rPr lang="sq-AL" sz="2000" dirty="0">
                <a:latin typeface="Times New Roman" panose="02020603050405020304" pitchFamily="18" charset="0"/>
                <a:cs typeface="Times New Roman" panose="02020603050405020304" pitchFamily="18" charset="0"/>
              </a:rPr>
              <a:t>ndalim të përdorimit të një substance kur:</a:t>
            </a:r>
          </a:p>
          <a:p>
            <a:pPr marL="1079500" lvl="1"/>
            <a:r>
              <a:rPr lang="sq-AL" sz="2000" dirty="0">
                <a:latin typeface="Times New Roman" panose="02020603050405020304" pitchFamily="18" charset="0"/>
                <a:cs typeface="Times New Roman" panose="02020603050405020304" pitchFamily="18" charset="0"/>
              </a:rPr>
              <a:t>shkencërisht nuk është e mundur të përcaktohet një limit;</a:t>
            </a:r>
          </a:p>
          <a:p>
            <a:pPr marL="1079500" lvl="1"/>
            <a:r>
              <a:rPr lang="sq-AL" sz="2000" dirty="0">
                <a:latin typeface="Times New Roman" panose="02020603050405020304" pitchFamily="18" charset="0"/>
                <a:cs typeface="Times New Roman" panose="02020603050405020304" pitchFamily="18" charset="0"/>
              </a:rPr>
              <a:t>Është përcaktuar si </a:t>
            </a:r>
            <a:r>
              <a:rPr lang="it-IT" sz="2000" dirty="0">
                <a:latin typeface="Times New Roman" panose="02020603050405020304" pitchFamily="18" charset="0"/>
                <a:cs typeface="Times New Roman" panose="02020603050405020304" pitchFamily="18" charset="0"/>
              </a:rPr>
              <a:t>e </a:t>
            </a:r>
            <a:r>
              <a:rPr lang="sq-AL" sz="2000" dirty="0">
                <a:latin typeface="Times New Roman" panose="02020603050405020304" pitchFamily="18" charset="0"/>
                <a:cs typeface="Times New Roman" panose="02020603050405020304" pitchFamily="18" charset="0"/>
              </a:rPr>
              <a:t>ndaluar të përdoret në një kafshë të caktuar ose për produkte të caktuara;</a:t>
            </a:r>
          </a:p>
          <a:p>
            <a:pPr marL="1079500" lvl="1"/>
            <a:r>
              <a:rPr lang="sq-AL" sz="2000" dirty="0">
                <a:latin typeface="Times New Roman" panose="02020603050405020304" pitchFamily="18" charset="0"/>
                <a:cs typeface="Times New Roman" panose="02020603050405020304" pitchFamily="18" charset="0"/>
              </a:rPr>
              <a:t>Nuk janë kryer studime për kafshë ose produkte të caktuara.</a:t>
            </a:r>
          </a:p>
          <a:p>
            <a:pPr marL="850900" lvl="1" indent="0">
              <a:buNone/>
            </a:pPr>
            <a:endParaRPr lang="sq-AL" sz="1600" dirty="0">
              <a:latin typeface="Times New Roman" panose="02020603050405020304" pitchFamily="18" charset="0"/>
              <a:cs typeface="Times New Roman" panose="02020603050405020304" pitchFamily="18" charset="0"/>
            </a:endParaRPr>
          </a:p>
          <a:p>
            <a:pPr marL="850900" lvl="1" indent="0">
              <a:buNone/>
            </a:pPr>
            <a:r>
              <a:rPr lang="sq-AL" sz="1600" i="1" dirty="0">
                <a:latin typeface="Times New Roman" panose="02020603050405020304" pitchFamily="18" charset="0"/>
                <a:cs typeface="Times New Roman" panose="02020603050405020304" pitchFamily="18" charset="0"/>
              </a:rPr>
              <a:t>Urdhri i ministrit 991/2025</a:t>
            </a:r>
          </a:p>
        </p:txBody>
      </p:sp>
      <p:pic>
        <p:nvPicPr>
          <p:cNvPr id="4" name="Picture 3">
            <a:extLst>
              <a:ext uri="{FF2B5EF4-FFF2-40B4-BE49-F238E27FC236}">
                <a16:creationId xmlns:a16="http://schemas.microsoft.com/office/drawing/2014/main" id="{D38DDA69-253D-F511-8277-200D100ED498}"/>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1771734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F8AD-1833-3254-CDE1-DCFDED8B9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6114BB-0752-1193-6109-30F01912D3C7}"/>
              </a:ext>
            </a:extLst>
          </p:cNvPr>
          <p:cNvSpPr>
            <a:spLocks noGrp="1"/>
          </p:cNvSpPr>
          <p:nvPr>
            <p:ph type="title"/>
          </p:nvPr>
        </p:nvSpPr>
        <p:spPr>
          <a:xfrm>
            <a:off x="261257" y="2302137"/>
            <a:ext cx="11755034" cy="494852"/>
          </a:xfrm>
        </p:spPr>
        <p:txBody>
          <a:bodyPr>
            <a:noAutofit/>
          </a:bodyPr>
          <a:lstStyle/>
          <a:p>
            <a:r>
              <a:rPr lang="sq-AL" sz="2000" b="1" dirty="0">
                <a:latin typeface="Times New Roman" panose="02020603050405020304" pitchFamily="18" charset="0"/>
                <a:cs typeface="Times New Roman" panose="02020603050405020304" pitchFamily="18" charset="0"/>
              </a:rPr>
              <a:t>SUBSTANCAT ME VEPRIM HORMONAL OSE TIREOSTATIK DHE BETA-AGONISTËT</a:t>
            </a:r>
          </a:p>
        </p:txBody>
      </p:sp>
      <p:sp>
        <p:nvSpPr>
          <p:cNvPr id="3" name="Content Placeholder 2">
            <a:extLst>
              <a:ext uri="{FF2B5EF4-FFF2-40B4-BE49-F238E27FC236}">
                <a16:creationId xmlns:a16="http://schemas.microsoft.com/office/drawing/2014/main" id="{95272D4F-C325-3D0E-2AB4-9703EE2C56BD}"/>
              </a:ext>
            </a:extLst>
          </p:cNvPr>
          <p:cNvSpPr>
            <a:spLocks noGrp="1"/>
          </p:cNvSpPr>
          <p:nvPr>
            <p:ph idx="1"/>
          </p:nvPr>
        </p:nvSpPr>
        <p:spPr>
          <a:xfrm>
            <a:off x="182880" y="2886635"/>
            <a:ext cx="11833411" cy="3908612"/>
          </a:xfrm>
        </p:spPr>
        <p:txBody>
          <a:bodyPr>
            <a:noAutofit/>
          </a:bodyPr>
          <a:lstStyle/>
          <a:p>
            <a:pPr lvl="0">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Substancat e ndaluara:</a:t>
            </a:r>
          </a:p>
          <a:p>
            <a:pPr marL="627063" lvl="0" indent="-268288"/>
            <a:r>
              <a:rPr lang="sq-AL" sz="1800" dirty="0">
                <a:latin typeface="Times New Roman" panose="02020603050405020304" pitchFamily="18" charset="0"/>
                <a:cs typeface="Times New Roman" panose="02020603050405020304" pitchFamily="18" charset="0"/>
              </a:rPr>
              <a:t>tireostatikët;</a:t>
            </a:r>
          </a:p>
          <a:p>
            <a:pPr marL="627063" lvl="0" indent="-268288"/>
            <a:r>
              <a:rPr lang="sq-AL" sz="1800" dirty="0">
                <a:latin typeface="Times New Roman" panose="02020603050405020304" pitchFamily="18" charset="0"/>
                <a:cs typeface="Times New Roman" panose="02020603050405020304" pitchFamily="18" charset="0"/>
              </a:rPr>
              <a:t>stilbenet, derivatet e stilbeneve, kripërat dhe esteret e tyre;</a:t>
            </a:r>
          </a:p>
          <a:p>
            <a:pPr marL="627063" lvl="0" indent="-268288"/>
            <a:r>
              <a:rPr lang="sq-AL" sz="1800" dirty="0">
                <a:latin typeface="Times New Roman" panose="02020603050405020304" pitchFamily="18" charset="0"/>
                <a:cs typeface="Times New Roman" panose="02020603050405020304" pitchFamily="18" charset="0"/>
              </a:rPr>
              <a:t>estradioli 17β dhe derivatet e tij të ngjashme me esteret;</a:t>
            </a:r>
          </a:p>
          <a:p>
            <a:pPr lvl="0">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substancat e ndaluara me përjashtime: </a:t>
            </a:r>
          </a:p>
          <a:p>
            <a:pPr marL="538163" lvl="0" indent="-269875"/>
            <a:r>
              <a:rPr lang="sq-AL" sz="1800" dirty="0">
                <a:latin typeface="Times New Roman" panose="02020603050405020304" pitchFamily="18" charset="0"/>
                <a:cs typeface="Times New Roman" panose="02020603050405020304" pitchFamily="18" charset="0"/>
              </a:rPr>
              <a:t>beta-agonistët.</a:t>
            </a:r>
          </a:p>
          <a:p>
            <a:pPr lvl="0">
              <a:buFont typeface="Wingdings" panose="05000000000000000000" pitchFamily="2" charset="2"/>
              <a:buChar char="§"/>
            </a:pPr>
            <a:r>
              <a:rPr lang="sq-AL" sz="1800" dirty="0">
                <a:latin typeface="Times New Roman" panose="02020603050405020304" pitchFamily="18" charset="0"/>
                <a:cs typeface="Times New Roman" panose="02020603050405020304" pitchFamily="18" charset="0"/>
              </a:rPr>
              <a:t>Lista e substancave të ndaluara përkohësisht: </a:t>
            </a:r>
          </a:p>
          <a:p>
            <a:pPr marL="538163" indent="-269875">
              <a:tabLst>
                <a:tab pos="538163" algn="l"/>
              </a:tabLst>
            </a:pPr>
            <a:r>
              <a:rPr lang="sq-AL" sz="1800" dirty="0">
                <a:latin typeface="Times New Roman" panose="02020603050405020304" pitchFamily="18" charset="0"/>
                <a:cs typeface="Times New Roman" panose="02020603050405020304" pitchFamily="18" charset="0"/>
              </a:rPr>
              <a:t>substanca që kanë veprim estrogjenik (të ndryshme nga 17β-estradioli dhe derivatet e tij të ngjashme me esteret), </a:t>
            </a:r>
            <a:r>
              <a:rPr lang="sq-AL" sz="1600" dirty="0">
                <a:latin typeface="Times New Roman" panose="02020603050405020304" pitchFamily="18" charset="0"/>
                <a:cs typeface="Times New Roman" panose="02020603050405020304" pitchFamily="18" charset="0"/>
              </a:rPr>
              <a:t>androgjenik ose gestagjenik.</a:t>
            </a:r>
          </a:p>
        </p:txBody>
      </p:sp>
      <p:pic>
        <p:nvPicPr>
          <p:cNvPr id="4" name="Picture 3">
            <a:extLst>
              <a:ext uri="{FF2B5EF4-FFF2-40B4-BE49-F238E27FC236}">
                <a16:creationId xmlns:a16="http://schemas.microsoft.com/office/drawing/2014/main" id="{06454EB1-B6C0-8BBB-25AC-075A1E31DEF8}"/>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49943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DD5E4-DC72-782A-BC27-C36CBF0E89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DCE05-9753-EABB-F2EF-D24C5E126AE5}"/>
              </a:ext>
            </a:extLst>
          </p:cNvPr>
          <p:cNvSpPr>
            <a:spLocks noGrp="1"/>
          </p:cNvSpPr>
          <p:nvPr>
            <p:ph type="title"/>
          </p:nvPr>
        </p:nvSpPr>
        <p:spPr>
          <a:xfrm>
            <a:off x="261257" y="2788024"/>
            <a:ext cx="11755034" cy="640976"/>
          </a:xfrm>
        </p:spPr>
        <p:txBody>
          <a:bodyPr>
            <a:noAutofit/>
          </a:bodyPr>
          <a:lstStyle/>
          <a:p>
            <a:r>
              <a:rPr lang="sq-AL" sz="2400" b="1" i="1" dirty="0">
                <a:latin typeface="Times New Roman" panose="02020603050405020304" pitchFamily="18" charset="0"/>
                <a:cs typeface="Times New Roman" panose="02020603050405020304" pitchFamily="18" charset="0"/>
              </a:rPr>
              <a:t>Në vëmendje:</a:t>
            </a:r>
          </a:p>
        </p:txBody>
      </p:sp>
      <p:sp>
        <p:nvSpPr>
          <p:cNvPr id="3" name="Content Placeholder 2">
            <a:extLst>
              <a:ext uri="{FF2B5EF4-FFF2-40B4-BE49-F238E27FC236}">
                <a16:creationId xmlns:a16="http://schemas.microsoft.com/office/drawing/2014/main" id="{C42F7E3D-566A-69B3-FA44-56E39B22F96A}"/>
              </a:ext>
            </a:extLst>
          </p:cNvPr>
          <p:cNvSpPr>
            <a:spLocks noGrp="1"/>
          </p:cNvSpPr>
          <p:nvPr>
            <p:ph idx="1"/>
          </p:nvPr>
        </p:nvSpPr>
        <p:spPr>
          <a:xfrm>
            <a:off x="182880" y="4177553"/>
            <a:ext cx="11833411" cy="1667435"/>
          </a:xfrm>
        </p:spPr>
        <p:txBody>
          <a:bodyPr>
            <a:noAutofit/>
          </a:bodyPr>
          <a:lstStyle/>
          <a:p>
            <a:pPr marL="0" indent="0" algn="ctr">
              <a:buNone/>
            </a:pPr>
            <a:r>
              <a:rPr lang="sq-AL" sz="3200" dirty="0">
                <a:solidFill>
                  <a:srgbClr val="C00000"/>
                </a:solidFill>
                <a:latin typeface="Times New Roman" panose="02020603050405020304" pitchFamily="18" charset="0"/>
                <a:cs typeface="Times New Roman" panose="02020603050405020304" pitchFamily="18" charset="0"/>
              </a:rPr>
              <a:t>Vetëm EMA mund të japë </a:t>
            </a:r>
            <a:r>
              <a:rPr lang="it-IT" sz="3200" dirty="0">
                <a:solidFill>
                  <a:srgbClr val="C00000"/>
                </a:solidFill>
                <a:latin typeface="Times New Roman" panose="02020603050405020304" pitchFamily="18" charset="0"/>
                <a:cs typeface="Times New Roman" panose="02020603050405020304" pitchFamily="18" charset="0"/>
              </a:rPr>
              <a:t>autorizim</a:t>
            </a:r>
            <a:r>
              <a:rPr lang="sq-AL" sz="3200" dirty="0">
                <a:solidFill>
                  <a:srgbClr val="C00000"/>
                </a:solidFill>
                <a:latin typeface="Times New Roman" panose="02020603050405020304" pitchFamily="18" charset="0"/>
                <a:cs typeface="Times New Roman" panose="02020603050405020304" pitchFamily="18" charset="0"/>
              </a:rPr>
              <a:t> tregtimi për produkte mjekësore</a:t>
            </a:r>
            <a:r>
              <a:rPr lang="it-IT" sz="3200" dirty="0">
                <a:solidFill>
                  <a:srgbClr val="C00000"/>
                </a:solidFill>
                <a:latin typeface="Times New Roman" panose="02020603050405020304" pitchFamily="18" charset="0"/>
                <a:cs typeface="Times New Roman" panose="02020603050405020304" pitchFamily="18" charset="0"/>
              </a:rPr>
              <a:t> </a:t>
            </a:r>
            <a:r>
              <a:rPr lang="sq-AL" sz="3200" dirty="0">
                <a:solidFill>
                  <a:srgbClr val="C00000"/>
                </a:solidFill>
                <a:latin typeface="Times New Roman" panose="02020603050405020304" pitchFamily="18" charset="0"/>
                <a:cs typeface="Times New Roman" panose="02020603050405020304" pitchFamily="18" charset="0"/>
              </a:rPr>
              <a:t>veterinare që përmbajnë substanca aktive beta-agoniste, estrogjenike ose androgjenike, për qëllime terapeutike ose zooteknike.</a:t>
            </a:r>
          </a:p>
          <a:p>
            <a:pPr marL="0" lvl="0" indent="0">
              <a:buNone/>
            </a:pPr>
            <a:endParaRPr lang="sq-AL" sz="1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7B053A5-7DC8-B8A1-D07C-C5496F63A460}"/>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1911802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EAEED-67F0-6BFF-1A87-B444A38AC2B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17CBE7-1F12-B01B-BF21-D72D5FB41326}"/>
              </a:ext>
            </a:extLst>
          </p:cNvPr>
          <p:cNvSpPr>
            <a:spLocks noGrp="1"/>
          </p:cNvSpPr>
          <p:nvPr>
            <p:ph idx="1"/>
          </p:nvPr>
        </p:nvSpPr>
        <p:spPr>
          <a:xfrm>
            <a:off x="2603351" y="3756212"/>
            <a:ext cx="6691256" cy="799654"/>
          </a:xfrm>
        </p:spPr>
        <p:txBody>
          <a:bodyPr>
            <a:noAutofit/>
          </a:bodyPr>
          <a:lstStyle/>
          <a:p>
            <a:pPr marL="0" lvl="0" indent="0" algn="ctr">
              <a:buNone/>
            </a:pPr>
            <a:r>
              <a:rPr lang="sq-AL" sz="4800" i="1" dirty="0">
                <a:solidFill>
                  <a:schemeClr val="accent6"/>
                </a:solidFill>
                <a:latin typeface="Times New Roman" panose="02020603050405020304" pitchFamily="18" charset="0"/>
                <a:cs typeface="Times New Roman" panose="02020603050405020304" pitchFamily="18" charset="0"/>
              </a:rPr>
              <a:t>Faleminderit</a:t>
            </a:r>
          </a:p>
        </p:txBody>
      </p:sp>
      <p:pic>
        <p:nvPicPr>
          <p:cNvPr id="4" name="Picture 3">
            <a:extLst>
              <a:ext uri="{FF2B5EF4-FFF2-40B4-BE49-F238E27FC236}">
                <a16:creationId xmlns:a16="http://schemas.microsoft.com/office/drawing/2014/main" id="{C8643117-4E82-C924-918C-E9987C4ABF16}"/>
              </a:ext>
            </a:extLst>
          </p:cNvPr>
          <p:cNvPicPr/>
          <p:nvPr/>
        </p:nvPicPr>
        <p:blipFill>
          <a:blip r:embed="rId2">
            <a:extLst>
              <a:ext uri="{28A0092B-C50C-407E-A947-70E740481C1C}">
                <a14:useLocalDpi xmlns:a14="http://schemas.microsoft.com/office/drawing/2010/main" val="0"/>
              </a:ext>
            </a:extLst>
          </a:blip>
          <a:srcRect/>
          <a:stretch/>
        </p:blipFill>
        <p:spPr bwMode="auto">
          <a:xfrm>
            <a:off x="2603351" y="149974"/>
            <a:ext cx="6691256" cy="2152162"/>
          </a:xfrm>
          <a:prstGeom prst="rect">
            <a:avLst/>
          </a:prstGeom>
          <a:noFill/>
        </p:spPr>
      </p:pic>
    </p:spTree>
    <p:extLst>
      <p:ext uri="{BB962C8B-B14F-4D97-AF65-F5344CB8AC3E}">
        <p14:creationId xmlns:p14="http://schemas.microsoft.com/office/powerpoint/2010/main" val="2401954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cf46c2e-64e9-484b-aa4e-3ffc4469b01c}" enabled="1" method="Privileged" siteId="{f5d8b812-606a-42ba-8cf9-3371cfe29c72}" removed="0"/>
</clbl:labelList>
</file>

<file path=docProps/app.xml><?xml version="1.0" encoding="utf-8"?>
<Properties xmlns="http://schemas.openxmlformats.org/officeDocument/2006/extended-properties" xmlns:vt="http://schemas.openxmlformats.org/officeDocument/2006/docPropsVTypes">
  <TotalTime>535</TotalTime>
  <Words>1758</Words>
  <Application>Microsoft Office PowerPoint</Application>
  <PresentationFormat>Widescreen</PresentationFormat>
  <Paragraphs>108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Times New Roman</vt:lpstr>
      <vt:lpstr>Wingdings</vt:lpstr>
      <vt:lpstr>Office Theme</vt:lpstr>
      <vt:lpstr>PROJEKTLIGJ   PËR PRODUKTET MJEKËSORE VETERINARE  (të punojmë së bashku)</vt:lpstr>
      <vt:lpstr>Jemi në një linjë me Bashkimin evropian:</vt:lpstr>
      <vt:lpstr>PROCEDURAT ADMINISTRATIVE TË LESHIMIT TE AUTORIZIMIT TË TREGTIMIT   (autorizimi i tregtimit është para së gjithash e drejtë autori dhe mbrohet me ligj)</vt:lpstr>
      <vt:lpstr>2. Procedura e Decentralizuar</vt:lpstr>
      <vt:lpstr>3. Procedura e Njohjes Reciproke</vt:lpstr>
      <vt:lpstr>4. Procedura Pastër Kombëtare </vt:lpstr>
      <vt:lpstr>4. Njohja e autorizimeve të tregtimit të lëshuar në BE</vt:lpstr>
      <vt:lpstr> Autorizimet e prodhimit  </vt:lpstr>
      <vt:lpstr>Shpërndarja me shumicë </vt:lpstr>
      <vt:lpstr> Tregtimi me pakicë dhe mbajtja e regjistrave </vt:lpstr>
      <vt:lpstr>Receta veterinare</vt:lpstr>
      <vt:lpstr>Përdorimi i produkteve mjekësoreve antimikrobike</vt:lpstr>
      <vt:lpstr>Klasifikimi i substancave farmakologjikisht aktive</vt:lpstr>
      <vt:lpstr>SUBSTANCAT ME VEPRIM HORMONAL OSE TIREOSTATIK DHE BETA-AGONISTËT</vt:lpstr>
      <vt:lpstr>Në vëmendje: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Nikolin Ucaj</dc:creator>
  <cp:lastModifiedBy>Nikolin Ucaj</cp:lastModifiedBy>
  <cp:revision>1</cp:revision>
  <dcterms:created xsi:type="dcterms:W3CDTF">2026-09-22T10:34:30Z</dcterms:created>
  <dcterms:modified xsi:type="dcterms:W3CDTF">2026-09-23T13:56:50Z</dcterms:modified>
</cp:coreProperties>
</file>